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  <p:sldMasterId id="2147483720" r:id="rId4"/>
  </p:sldMasterIdLst>
  <p:notesMasterIdLst>
    <p:notesMasterId r:id="rId44"/>
  </p:notesMasterIdLst>
  <p:sldIdLst>
    <p:sldId id="256" r:id="rId5"/>
    <p:sldId id="257" r:id="rId6"/>
    <p:sldId id="258" r:id="rId7"/>
    <p:sldId id="259" r:id="rId8"/>
    <p:sldId id="314" r:id="rId9"/>
    <p:sldId id="265" r:id="rId10"/>
    <p:sldId id="269" r:id="rId11"/>
    <p:sldId id="275" r:id="rId12"/>
    <p:sldId id="276" r:id="rId13"/>
    <p:sldId id="277" r:id="rId14"/>
    <p:sldId id="278" r:id="rId15"/>
    <p:sldId id="279" r:id="rId16"/>
    <p:sldId id="295" r:id="rId17"/>
    <p:sldId id="293" r:id="rId18"/>
    <p:sldId id="294" r:id="rId19"/>
    <p:sldId id="297" r:id="rId20"/>
    <p:sldId id="266" r:id="rId21"/>
    <p:sldId id="261" r:id="rId22"/>
    <p:sldId id="313" r:id="rId23"/>
    <p:sldId id="271" r:id="rId24"/>
    <p:sldId id="318" r:id="rId25"/>
    <p:sldId id="316" r:id="rId26"/>
    <p:sldId id="317" r:id="rId27"/>
    <p:sldId id="272" r:id="rId28"/>
    <p:sldId id="260" r:id="rId29"/>
    <p:sldId id="319" r:id="rId30"/>
    <p:sldId id="267" r:id="rId31"/>
    <p:sldId id="300" r:id="rId32"/>
    <p:sldId id="303" r:id="rId33"/>
    <p:sldId id="306" r:id="rId34"/>
    <p:sldId id="273" r:id="rId35"/>
    <p:sldId id="305" r:id="rId36"/>
    <p:sldId id="304" r:id="rId37"/>
    <p:sldId id="315" r:id="rId38"/>
    <p:sldId id="308" r:id="rId39"/>
    <p:sldId id="310" r:id="rId40"/>
    <p:sldId id="309" r:id="rId41"/>
    <p:sldId id="312" r:id="rId42"/>
    <p:sldId id="268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7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tbookIO/gitbook-cli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typedoc.org/" TargetMode="External"/><Relationship Id="rId2" Type="http://schemas.openxmlformats.org/officeDocument/2006/relationships/hyperlink" Target="https://www.typescriptlang.org/" TargetMode="External"/><Relationship Id="rId1" Type="http://schemas.openxmlformats.org/officeDocument/2006/relationships/hyperlink" Target="https://nodejs.org/" TargetMode="External"/><Relationship Id="rId6" Type="http://schemas.openxmlformats.org/officeDocument/2006/relationships/hyperlink" Target="https://github.com/theturtle32/WebSocket-Node" TargetMode="External"/><Relationship Id="rId5" Type="http://schemas.openxmlformats.org/officeDocument/2006/relationships/hyperlink" Target="https://github.com/sindresorhus/serialize-error" TargetMode="External"/><Relationship Id="rId4" Type="http://schemas.openxmlformats.org/officeDocument/2006/relationships/hyperlink" Target="https://github.com/samchon/tstl" TargetMode="Externa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thub/fetch" TargetMode="External"/><Relationship Id="rId3" Type="http://schemas.openxmlformats.org/officeDocument/2006/relationships/hyperlink" Target="https://github.com/GoogleChrome/puppeteer" TargetMode="External"/><Relationship Id="rId7" Type="http://schemas.openxmlformats.org/officeDocument/2006/relationships/hyperlink" Target="https://definitelytyped.org/" TargetMode="External"/><Relationship Id="rId2" Type="http://schemas.openxmlformats.org/officeDocument/2006/relationships/hyperlink" Target="https://github.com/lwsjs/local-web-server" TargetMode="External"/><Relationship Id="rId1" Type="http://schemas.openxmlformats.org/officeDocument/2006/relationships/hyperlink" Target="http://browserify.org/" TargetMode="External"/><Relationship Id="rId6" Type="http://schemas.openxmlformats.org/officeDocument/2006/relationships/hyperlink" Target="https://material-ui.com/" TargetMode="External"/><Relationship Id="rId5" Type="http://schemas.openxmlformats.org/officeDocument/2006/relationships/hyperlink" Target="https://reactjs.org/" TargetMode="External"/><Relationship Id="rId4" Type="http://schemas.openxmlformats.org/officeDocument/2006/relationships/hyperlink" Target="https://github.com/webpack/webpack" TargetMode="External"/><Relationship Id="rId9" Type="http://schemas.openxmlformats.org/officeDocument/2006/relationships/hyperlink" Target="https://github.com/zloirock/core-js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tbookIO/gitbook-cli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typedoc.org/" TargetMode="External"/><Relationship Id="rId2" Type="http://schemas.openxmlformats.org/officeDocument/2006/relationships/hyperlink" Target="https://www.typescriptlang.org/" TargetMode="External"/><Relationship Id="rId1" Type="http://schemas.openxmlformats.org/officeDocument/2006/relationships/hyperlink" Target="https://nodejs.org/" TargetMode="External"/><Relationship Id="rId6" Type="http://schemas.openxmlformats.org/officeDocument/2006/relationships/hyperlink" Target="https://github.com/theturtle32/WebSocket-Node" TargetMode="External"/><Relationship Id="rId5" Type="http://schemas.openxmlformats.org/officeDocument/2006/relationships/hyperlink" Target="https://github.com/sindresorhus/serialize-error" TargetMode="External"/><Relationship Id="rId4" Type="http://schemas.openxmlformats.org/officeDocument/2006/relationships/hyperlink" Target="https://github.com/samchon/tstl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thub/fetch" TargetMode="External"/><Relationship Id="rId3" Type="http://schemas.openxmlformats.org/officeDocument/2006/relationships/hyperlink" Target="https://github.com/GoogleChrome/puppeteer" TargetMode="External"/><Relationship Id="rId7" Type="http://schemas.openxmlformats.org/officeDocument/2006/relationships/hyperlink" Target="https://definitelytyped.org/" TargetMode="External"/><Relationship Id="rId2" Type="http://schemas.openxmlformats.org/officeDocument/2006/relationships/hyperlink" Target="https://github.com/lwsjs/local-web-server" TargetMode="External"/><Relationship Id="rId1" Type="http://schemas.openxmlformats.org/officeDocument/2006/relationships/hyperlink" Target="http://browserify.org/" TargetMode="External"/><Relationship Id="rId6" Type="http://schemas.openxmlformats.org/officeDocument/2006/relationships/hyperlink" Target="https://material-ui.com/" TargetMode="External"/><Relationship Id="rId5" Type="http://schemas.openxmlformats.org/officeDocument/2006/relationships/hyperlink" Target="https://reactjs.org/" TargetMode="External"/><Relationship Id="rId4" Type="http://schemas.openxmlformats.org/officeDocument/2006/relationships/hyperlink" Target="https://github.com/webpack/webpack" TargetMode="External"/><Relationship Id="rId9" Type="http://schemas.openxmlformats.org/officeDocument/2006/relationships/hyperlink" Target="https://github.com/zloirock/core-j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F2CFD1-8D68-4383-A267-0BEBB07BC7A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0D3275-58AD-402B-B49C-21586B01566E}">
      <dgm:prSet/>
      <dgm:spPr/>
      <dgm:t>
        <a:bodyPr/>
        <a:lstStyle/>
        <a:p>
          <a:r>
            <a:rPr lang="en-US" b="1" dirty="0"/>
            <a:t>Outline</a:t>
          </a:r>
        </a:p>
      </dgm:t>
    </dgm:pt>
    <dgm:pt modelId="{6DC56FBB-3060-49FC-BBDA-B8BF55455A97}" type="parTrans" cxnId="{3EFC1C82-5BCB-46E9-809F-A6E541C81CF5}">
      <dgm:prSet/>
      <dgm:spPr/>
      <dgm:t>
        <a:bodyPr/>
        <a:lstStyle/>
        <a:p>
          <a:endParaRPr lang="en-US"/>
        </a:p>
      </dgm:t>
    </dgm:pt>
    <dgm:pt modelId="{1AA9C68D-D046-4511-A8D2-BA922A0F349C}" type="sibTrans" cxnId="{3EFC1C82-5BCB-46E9-809F-A6E541C81CF5}">
      <dgm:prSet/>
      <dgm:spPr/>
      <dgm:t>
        <a:bodyPr/>
        <a:lstStyle/>
        <a:p>
          <a:endParaRPr lang="en-US"/>
        </a:p>
      </dgm:t>
    </dgm:pt>
    <dgm:pt modelId="{1037817C-366B-4944-B1DB-8B790C4307B1}">
      <dgm:prSet/>
      <dgm:spPr/>
      <dgm:t>
        <a:bodyPr/>
        <a:lstStyle/>
        <a:p>
          <a:r>
            <a:rPr lang="en-US" dirty="0"/>
            <a:t>TGrid</a:t>
          </a:r>
        </a:p>
      </dgm:t>
    </dgm:pt>
    <dgm:pt modelId="{CFA59D1C-983E-4E06-ABB6-BBD77B1AB09D}" type="parTrans" cxnId="{5C3166FF-EB1D-46D4-B65A-9958FC1413BE}">
      <dgm:prSet/>
      <dgm:spPr/>
      <dgm:t>
        <a:bodyPr/>
        <a:lstStyle/>
        <a:p>
          <a:endParaRPr lang="en-US"/>
        </a:p>
      </dgm:t>
    </dgm:pt>
    <dgm:pt modelId="{91CC8EFF-C3CE-48DF-975A-538A955CA7C6}" type="sibTrans" cxnId="{5C3166FF-EB1D-46D4-B65A-9958FC1413BE}">
      <dgm:prSet/>
      <dgm:spPr/>
      <dgm:t>
        <a:bodyPr/>
        <a:lstStyle/>
        <a:p>
          <a:endParaRPr lang="en-US"/>
        </a:p>
      </dgm:t>
    </dgm:pt>
    <dgm:pt modelId="{AD9D6BD0-DCD4-409F-85BF-8568575B8CB3}">
      <dgm:prSet/>
      <dgm:spPr/>
      <dgm:t>
        <a:bodyPr/>
        <a:lstStyle/>
        <a:p>
          <a:r>
            <a:rPr lang="en-US" dirty="0"/>
            <a:t>Grid Computing</a:t>
          </a:r>
        </a:p>
      </dgm:t>
    </dgm:pt>
    <dgm:pt modelId="{BBDB1339-955C-4C47-AF64-F327AFD694D7}" type="parTrans" cxnId="{98169CB7-A5B7-48C2-9B3B-9F83835BEEF1}">
      <dgm:prSet/>
      <dgm:spPr/>
      <dgm:t>
        <a:bodyPr/>
        <a:lstStyle/>
        <a:p>
          <a:endParaRPr lang="en-US"/>
        </a:p>
      </dgm:t>
    </dgm:pt>
    <dgm:pt modelId="{17DD6B1A-C53E-40C4-B553-B029DBF459EF}" type="sibTrans" cxnId="{98169CB7-A5B7-48C2-9B3B-9F83835BEEF1}">
      <dgm:prSet/>
      <dgm:spPr/>
      <dgm:t>
        <a:bodyPr/>
        <a:lstStyle/>
        <a:p>
          <a:endParaRPr lang="en-US"/>
        </a:p>
      </dgm:t>
    </dgm:pt>
    <dgm:pt modelId="{4ABB3196-EC27-49AC-B287-C3EE490A4028}">
      <dgm:prSet/>
      <dgm:spPr/>
      <dgm:t>
        <a:bodyPr/>
        <a:lstStyle/>
        <a:p>
          <a:r>
            <a:rPr lang="en-US" dirty="0"/>
            <a:t>Remote Function Call</a:t>
          </a:r>
        </a:p>
      </dgm:t>
    </dgm:pt>
    <dgm:pt modelId="{ADC96EF6-D75B-46BF-B66A-1D86DD117978}" type="parTrans" cxnId="{4F446BFA-95AE-450D-B5BF-2DA1DAF97C76}">
      <dgm:prSet/>
      <dgm:spPr/>
      <dgm:t>
        <a:bodyPr/>
        <a:lstStyle/>
        <a:p>
          <a:endParaRPr lang="en-US"/>
        </a:p>
      </dgm:t>
    </dgm:pt>
    <dgm:pt modelId="{620F88DB-9BBE-4202-A455-19C926E5CCB8}" type="sibTrans" cxnId="{4F446BFA-95AE-450D-B5BF-2DA1DAF97C76}">
      <dgm:prSet/>
      <dgm:spPr/>
      <dgm:t>
        <a:bodyPr/>
        <a:lstStyle/>
        <a:p>
          <a:endParaRPr lang="en-US"/>
        </a:p>
      </dgm:t>
    </dgm:pt>
    <dgm:pt modelId="{E157DC76-D7AF-496D-A706-DAAFA80C2428}">
      <dgm:prSet/>
      <dgm:spPr/>
      <dgm:t>
        <a:bodyPr/>
        <a:lstStyle/>
        <a:p>
          <a:r>
            <a:rPr lang="en-US" b="1" dirty="0"/>
            <a:t>Tutorial</a:t>
          </a:r>
        </a:p>
      </dgm:t>
    </dgm:pt>
    <dgm:pt modelId="{EF5DDE1C-F541-44AB-ADBB-BB7B122EE07D}" type="parTrans" cxnId="{93E936BC-318C-462D-8F1E-41F0961035C4}">
      <dgm:prSet/>
      <dgm:spPr/>
      <dgm:t>
        <a:bodyPr/>
        <a:lstStyle/>
        <a:p>
          <a:endParaRPr lang="en-US"/>
        </a:p>
      </dgm:t>
    </dgm:pt>
    <dgm:pt modelId="{BA206AE1-815D-4D56-81FE-081D75F231D1}" type="sibTrans" cxnId="{93E936BC-318C-462D-8F1E-41F0961035C4}">
      <dgm:prSet/>
      <dgm:spPr/>
      <dgm:t>
        <a:bodyPr/>
        <a:lstStyle/>
        <a:p>
          <a:endParaRPr lang="en-US"/>
        </a:p>
      </dgm:t>
    </dgm:pt>
    <dgm:pt modelId="{CE4AF77D-8288-4CA0-8617-9D33BD9D7E7B}">
      <dgm:prSet/>
      <dgm:spPr/>
      <dgm:t>
        <a:bodyPr/>
        <a:lstStyle/>
        <a:p>
          <a:r>
            <a:rPr lang="en-US"/>
            <a:t>Guidebook</a:t>
          </a:r>
        </a:p>
      </dgm:t>
    </dgm:pt>
    <dgm:pt modelId="{A3933580-1075-4D4F-A160-863DE59CBE0C}" type="parTrans" cxnId="{082976D7-8D43-448B-BD7E-FCE6423BFE3E}">
      <dgm:prSet/>
      <dgm:spPr/>
      <dgm:t>
        <a:bodyPr/>
        <a:lstStyle/>
        <a:p>
          <a:endParaRPr lang="en-US"/>
        </a:p>
      </dgm:t>
    </dgm:pt>
    <dgm:pt modelId="{C042F9C6-CF66-4AD1-BFCA-F1E4322272AE}" type="sibTrans" cxnId="{082976D7-8D43-448B-BD7E-FCE6423BFE3E}">
      <dgm:prSet/>
      <dgm:spPr/>
      <dgm:t>
        <a:bodyPr/>
        <a:lstStyle/>
        <a:p>
          <a:endParaRPr lang="en-US"/>
        </a:p>
      </dgm:t>
    </dgm:pt>
    <dgm:pt modelId="{F7D1BC96-451F-4B63-9E00-45F2EAC8AF9B}">
      <dgm:prSet/>
      <dgm:spPr/>
      <dgm:t>
        <a:bodyPr/>
        <a:lstStyle/>
        <a:p>
          <a:r>
            <a:rPr lang="en-US"/>
            <a:t>Learn from Examples</a:t>
          </a:r>
        </a:p>
      </dgm:t>
    </dgm:pt>
    <dgm:pt modelId="{A7657890-9630-4DC6-B18C-81AD737FD88A}" type="parTrans" cxnId="{8FE2F283-4603-458A-9D28-5236AF7C89B9}">
      <dgm:prSet/>
      <dgm:spPr/>
      <dgm:t>
        <a:bodyPr/>
        <a:lstStyle/>
        <a:p>
          <a:endParaRPr lang="en-US"/>
        </a:p>
      </dgm:t>
    </dgm:pt>
    <dgm:pt modelId="{7D7C6615-A394-4D51-8C77-769FBFEFBD50}" type="sibTrans" cxnId="{8FE2F283-4603-458A-9D28-5236AF7C89B9}">
      <dgm:prSet/>
      <dgm:spPr/>
      <dgm:t>
        <a:bodyPr/>
        <a:lstStyle/>
        <a:p>
          <a:endParaRPr lang="en-US"/>
        </a:p>
      </dgm:t>
    </dgm:pt>
    <dgm:pt modelId="{7EFC82EA-DED0-4225-AA4D-C8B7FEF4BC84}">
      <dgm:prSet/>
      <dgm:spPr/>
      <dgm:t>
        <a:bodyPr/>
        <a:lstStyle/>
        <a:p>
          <a:r>
            <a:rPr lang="en-US"/>
            <a:t>Demo Projects</a:t>
          </a:r>
        </a:p>
      </dgm:t>
    </dgm:pt>
    <dgm:pt modelId="{E82B4AC6-50B8-434C-92C7-268CE267FF3C}" type="parTrans" cxnId="{6564FA35-3C87-4249-9392-B807B7512752}">
      <dgm:prSet/>
      <dgm:spPr/>
      <dgm:t>
        <a:bodyPr/>
        <a:lstStyle/>
        <a:p>
          <a:endParaRPr lang="en-US"/>
        </a:p>
      </dgm:t>
    </dgm:pt>
    <dgm:pt modelId="{483D41C5-5BF5-40EE-B3BB-859FC88E6C63}" type="sibTrans" cxnId="{6564FA35-3C87-4249-9392-B807B7512752}">
      <dgm:prSet/>
      <dgm:spPr/>
      <dgm:t>
        <a:bodyPr/>
        <a:lstStyle/>
        <a:p>
          <a:endParaRPr lang="en-US"/>
        </a:p>
      </dgm:t>
    </dgm:pt>
    <dgm:pt modelId="{E6D6CAFF-07B5-40F5-B522-269F496F6B50}">
      <dgm:prSet/>
      <dgm:spPr/>
      <dgm:t>
        <a:bodyPr/>
        <a:lstStyle/>
        <a:p>
          <a:r>
            <a:rPr lang="en-US" b="1" dirty="0"/>
            <a:t>Benefits</a:t>
          </a:r>
        </a:p>
      </dgm:t>
    </dgm:pt>
    <dgm:pt modelId="{BF0C5C76-2698-4A3C-8967-BDDB1911A9F3}" type="parTrans" cxnId="{99E9D7A2-8CB6-4A09-84AF-49F5C01235F7}">
      <dgm:prSet/>
      <dgm:spPr/>
      <dgm:t>
        <a:bodyPr/>
        <a:lstStyle/>
        <a:p>
          <a:endParaRPr lang="en-US"/>
        </a:p>
      </dgm:t>
    </dgm:pt>
    <dgm:pt modelId="{74F5834A-511B-4342-B7EC-B0DFB1EDB963}" type="sibTrans" cxnId="{99E9D7A2-8CB6-4A09-84AF-49F5C01235F7}">
      <dgm:prSet/>
      <dgm:spPr/>
      <dgm:t>
        <a:bodyPr/>
        <a:lstStyle/>
        <a:p>
          <a:endParaRPr lang="en-US"/>
        </a:p>
      </dgm:t>
    </dgm:pt>
    <dgm:pt modelId="{164BD770-A38E-4E1D-811F-D727886CF228}">
      <dgm:prSet/>
      <dgm:spPr/>
      <dgm:t>
        <a:bodyPr/>
        <a:lstStyle/>
        <a:p>
          <a:r>
            <a:rPr lang="en-US"/>
            <a:t>Easy Development</a:t>
          </a:r>
        </a:p>
      </dgm:t>
    </dgm:pt>
    <dgm:pt modelId="{49ECC911-4F24-48A3-877F-E34CEDA026AA}" type="parTrans" cxnId="{EDCB21DB-1362-4B95-BE4D-1CB15806B759}">
      <dgm:prSet/>
      <dgm:spPr/>
      <dgm:t>
        <a:bodyPr/>
        <a:lstStyle/>
        <a:p>
          <a:endParaRPr lang="en-US"/>
        </a:p>
      </dgm:t>
    </dgm:pt>
    <dgm:pt modelId="{C7CB58CF-F928-428B-9729-8A0719E1DC44}" type="sibTrans" cxnId="{EDCB21DB-1362-4B95-BE4D-1CB15806B759}">
      <dgm:prSet/>
      <dgm:spPr/>
      <dgm:t>
        <a:bodyPr/>
        <a:lstStyle/>
        <a:p>
          <a:endParaRPr lang="en-US"/>
        </a:p>
      </dgm:t>
    </dgm:pt>
    <dgm:pt modelId="{355A4B84-565D-4B0D-AC64-CD1449FF595E}">
      <dgm:prSet/>
      <dgm:spPr/>
      <dgm:t>
        <a:bodyPr/>
        <a:lstStyle/>
        <a:p>
          <a:r>
            <a:rPr lang="en-US"/>
            <a:t>Safe Implementation</a:t>
          </a:r>
        </a:p>
      </dgm:t>
    </dgm:pt>
    <dgm:pt modelId="{4723EEE2-4470-488D-9B53-CFBCE7D325AD}" type="parTrans" cxnId="{3E97A6DE-5C39-4192-A133-3339FA3E2082}">
      <dgm:prSet/>
      <dgm:spPr/>
      <dgm:t>
        <a:bodyPr/>
        <a:lstStyle/>
        <a:p>
          <a:endParaRPr lang="en-US"/>
        </a:p>
      </dgm:t>
    </dgm:pt>
    <dgm:pt modelId="{160051F1-5682-469D-8BEE-D3CA1481B526}" type="sibTrans" cxnId="{3E97A6DE-5C39-4192-A133-3339FA3E2082}">
      <dgm:prSet/>
      <dgm:spPr/>
      <dgm:t>
        <a:bodyPr/>
        <a:lstStyle/>
        <a:p>
          <a:endParaRPr lang="en-US"/>
        </a:p>
      </dgm:t>
    </dgm:pt>
    <dgm:pt modelId="{29F98126-AF5E-4B85-9B2B-52F9F120C469}">
      <dgm:prSet/>
      <dgm:spPr/>
      <dgm:t>
        <a:bodyPr/>
        <a:lstStyle/>
        <a:p>
          <a:r>
            <a:rPr lang="en-US"/>
            <a:t>Blockchain</a:t>
          </a:r>
        </a:p>
      </dgm:t>
    </dgm:pt>
    <dgm:pt modelId="{068770FE-1FBD-4443-BB53-99F3A75ABDB2}" type="parTrans" cxnId="{622F33C3-4BC4-4C2C-91FA-E799842FA12A}">
      <dgm:prSet/>
      <dgm:spPr/>
      <dgm:t>
        <a:bodyPr/>
        <a:lstStyle/>
        <a:p>
          <a:endParaRPr lang="en-US"/>
        </a:p>
      </dgm:t>
    </dgm:pt>
    <dgm:pt modelId="{F9F050AA-F52B-450B-9675-21E411F57120}" type="sibTrans" cxnId="{622F33C3-4BC4-4C2C-91FA-E799842FA12A}">
      <dgm:prSet/>
      <dgm:spPr/>
      <dgm:t>
        <a:bodyPr/>
        <a:lstStyle/>
        <a:p>
          <a:endParaRPr lang="en-US"/>
        </a:p>
      </dgm:t>
    </dgm:pt>
    <dgm:pt modelId="{ED2F3135-C0CF-4F6C-B144-5F2F055F4B78}" type="pres">
      <dgm:prSet presAssocID="{7CF2CFD1-8D68-4383-A267-0BEBB07BC7A2}" presName="linear" presStyleCnt="0">
        <dgm:presLayoutVars>
          <dgm:dir/>
          <dgm:animLvl val="lvl"/>
          <dgm:resizeHandles val="exact"/>
        </dgm:presLayoutVars>
      </dgm:prSet>
      <dgm:spPr/>
    </dgm:pt>
    <dgm:pt modelId="{F0447964-E5B7-4DE6-AE81-91E44222D0FE}" type="pres">
      <dgm:prSet presAssocID="{B10D3275-58AD-402B-B49C-21586B01566E}" presName="parentLin" presStyleCnt="0"/>
      <dgm:spPr/>
    </dgm:pt>
    <dgm:pt modelId="{78C5C251-2D83-48EB-B798-E0806BE48EE4}" type="pres">
      <dgm:prSet presAssocID="{B10D3275-58AD-402B-B49C-21586B01566E}" presName="parentLeftMargin" presStyleLbl="node1" presStyleIdx="0" presStyleCnt="3"/>
      <dgm:spPr/>
    </dgm:pt>
    <dgm:pt modelId="{023AAEE5-C642-4DCF-A0D2-FE53A53CBD5A}" type="pres">
      <dgm:prSet presAssocID="{B10D3275-58AD-402B-B49C-21586B01566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58F8CF-5528-4597-A84B-9E6A0ED1C910}" type="pres">
      <dgm:prSet presAssocID="{B10D3275-58AD-402B-B49C-21586B01566E}" presName="negativeSpace" presStyleCnt="0"/>
      <dgm:spPr/>
    </dgm:pt>
    <dgm:pt modelId="{F206F5A7-AC07-4665-ABAA-0DB168A75CB1}" type="pres">
      <dgm:prSet presAssocID="{B10D3275-58AD-402B-B49C-21586B01566E}" presName="childText" presStyleLbl="conFgAcc1" presStyleIdx="0" presStyleCnt="3">
        <dgm:presLayoutVars>
          <dgm:bulletEnabled val="1"/>
        </dgm:presLayoutVars>
      </dgm:prSet>
      <dgm:spPr/>
    </dgm:pt>
    <dgm:pt modelId="{229E3BEC-3008-427D-9148-199C9E6ACB77}" type="pres">
      <dgm:prSet presAssocID="{1AA9C68D-D046-4511-A8D2-BA922A0F349C}" presName="spaceBetweenRectangles" presStyleCnt="0"/>
      <dgm:spPr/>
    </dgm:pt>
    <dgm:pt modelId="{55E7652A-6B99-43DC-B2FF-408E62886C70}" type="pres">
      <dgm:prSet presAssocID="{E157DC76-D7AF-496D-A706-DAAFA80C2428}" presName="parentLin" presStyleCnt="0"/>
      <dgm:spPr/>
    </dgm:pt>
    <dgm:pt modelId="{F4BB1A8E-6566-4159-8536-E8FF4839717A}" type="pres">
      <dgm:prSet presAssocID="{E157DC76-D7AF-496D-A706-DAAFA80C2428}" presName="parentLeftMargin" presStyleLbl="node1" presStyleIdx="0" presStyleCnt="3"/>
      <dgm:spPr/>
    </dgm:pt>
    <dgm:pt modelId="{B3365713-CD98-4927-AA37-3DE338414402}" type="pres">
      <dgm:prSet presAssocID="{E157DC76-D7AF-496D-A706-DAAFA80C242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B1D52CB-62ED-49FF-B497-F76FD5136C79}" type="pres">
      <dgm:prSet presAssocID="{E157DC76-D7AF-496D-A706-DAAFA80C2428}" presName="negativeSpace" presStyleCnt="0"/>
      <dgm:spPr/>
    </dgm:pt>
    <dgm:pt modelId="{5310B3F6-5441-445A-A0FD-FF9196A97E83}" type="pres">
      <dgm:prSet presAssocID="{E157DC76-D7AF-496D-A706-DAAFA80C2428}" presName="childText" presStyleLbl="conFgAcc1" presStyleIdx="1" presStyleCnt="3">
        <dgm:presLayoutVars>
          <dgm:bulletEnabled val="1"/>
        </dgm:presLayoutVars>
      </dgm:prSet>
      <dgm:spPr/>
    </dgm:pt>
    <dgm:pt modelId="{A32BD4EE-C45F-49D6-A32D-F821F53FBE49}" type="pres">
      <dgm:prSet presAssocID="{BA206AE1-815D-4D56-81FE-081D75F231D1}" presName="spaceBetweenRectangles" presStyleCnt="0"/>
      <dgm:spPr/>
    </dgm:pt>
    <dgm:pt modelId="{78A05E70-36D7-4CE9-A294-F0EB213F49A9}" type="pres">
      <dgm:prSet presAssocID="{E6D6CAFF-07B5-40F5-B522-269F496F6B50}" presName="parentLin" presStyleCnt="0"/>
      <dgm:spPr/>
    </dgm:pt>
    <dgm:pt modelId="{60D0332F-E306-48E4-AB20-20AA0FD9E345}" type="pres">
      <dgm:prSet presAssocID="{E6D6CAFF-07B5-40F5-B522-269F496F6B50}" presName="parentLeftMargin" presStyleLbl="node1" presStyleIdx="1" presStyleCnt="3"/>
      <dgm:spPr/>
    </dgm:pt>
    <dgm:pt modelId="{0689E33D-8480-4EE7-9BD5-E6B5CA328845}" type="pres">
      <dgm:prSet presAssocID="{E6D6CAFF-07B5-40F5-B522-269F496F6B5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61BC4F7-53B8-4124-A9DB-ACDD195E3A55}" type="pres">
      <dgm:prSet presAssocID="{E6D6CAFF-07B5-40F5-B522-269F496F6B50}" presName="negativeSpace" presStyleCnt="0"/>
      <dgm:spPr/>
    </dgm:pt>
    <dgm:pt modelId="{4F167AE5-6FD1-46C3-B8E2-59680FA488C6}" type="pres">
      <dgm:prSet presAssocID="{E6D6CAFF-07B5-40F5-B522-269F496F6B5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C2F7B02-1FB9-4B22-ACAD-50BC9C872871}" type="presOf" srcId="{29F98126-AF5E-4B85-9B2B-52F9F120C469}" destId="{4F167AE5-6FD1-46C3-B8E2-59680FA488C6}" srcOrd="0" destOrd="2" presId="urn:microsoft.com/office/officeart/2005/8/layout/list1"/>
    <dgm:cxn modelId="{59CD3403-9589-4A27-A9C4-BAD76464BE80}" type="presOf" srcId="{E6D6CAFF-07B5-40F5-B522-269F496F6B50}" destId="{0689E33D-8480-4EE7-9BD5-E6B5CA328845}" srcOrd="1" destOrd="0" presId="urn:microsoft.com/office/officeart/2005/8/layout/list1"/>
    <dgm:cxn modelId="{485C5F10-FF72-44C7-BAE8-E82606802B50}" type="presOf" srcId="{1037817C-366B-4944-B1DB-8B790C4307B1}" destId="{F206F5A7-AC07-4665-ABAA-0DB168A75CB1}" srcOrd="0" destOrd="0" presId="urn:microsoft.com/office/officeart/2005/8/layout/list1"/>
    <dgm:cxn modelId="{98499C2D-2F20-4D2D-B448-7A651A85BB6E}" type="presOf" srcId="{CE4AF77D-8288-4CA0-8617-9D33BD9D7E7B}" destId="{5310B3F6-5441-445A-A0FD-FF9196A97E83}" srcOrd="0" destOrd="0" presId="urn:microsoft.com/office/officeart/2005/8/layout/list1"/>
    <dgm:cxn modelId="{8E0A7531-2785-4F4C-9822-76844F8C070C}" type="presOf" srcId="{F7D1BC96-451F-4B63-9E00-45F2EAC8AF9B}" destId="{5310B3F6-5441-445A-A0FD-FF9196A97E83}" srcOrd="0" destOrd="1" presId="urn:microsoft.com/office/officeart/2005/8/layout/list1"/>
    <dgm:cxn modelId="{6564FA35-3C87-4249-9392-B807B7512752}" srcId="{E157DC76-D7AF-496D-A706-DAAFA80C2428}" destId="{7EFC82EA-DED0-4225-AA4D-C8B7FEF4BC84}" srcOrd="2" destOrd="0" parTransId="{E82B4AC6-50B8-434C-92C7-268CE267FF3C}" sibTransId="{483D41C5-5BF5-40EE-B3BB-859FC88E6C63}"/>
    <dgm:cxn modelId="{69B08F3B-43B8-4807-BEB9-C932D383FBAC}" type="presOf" srcId="{B10D3275-58AD-402B-B49C-21586B01566E}" destId="{023AAEE5-C642-4DCF-A0D2-FE53A53CBD5A}" srcOrd="1" destOrd="0" presId="urn:microsoft.com/office/officeart/2005/8/layout/list1"/>
    <dgm:cxn modelId="{75221242-36FA-45EA-86A7-05979CD81714}" type="presOf" srcId="{355A4B84-565D-4B0D-AC64-CD1449FF595E}" destId="{4F167AE5-6FD1-46C3-B8E2-59680FA488C6}" srcOrd="0" destOrd="1" presId="urn:microsoft.com/office/officeart/2005/8/layout/list1"/>
    <dgm:cxn modelId="{2650AD65-4F62-4FEE-87AC-A48107872D60}" type="presOf" srcId="{B10D3275-58AD-402B-B49C-21586B01566E}" destId="{78C5C251-2D83-48EB-B798-E0806BE48EE4}" srcOrd="0" destOrd="0" presId="urn:microsoft.com/office/officeart/2005/8/layout/list1"/>
    <dgm:cxn modelId="{507C9667-0E26-4439-B03D-068CC6C300AA}" type="presOf" srcId="{E157DC76-D7AF-496D-A706-DAAFA80C2428}" destId="{B3365713-CD98-4927-AA37-3DE338414402}" srcOrd="1" destOrd="0" presId="urn:microsoft.com/office/officeart/2005/8/layout/list1"/>
    <dgm:cxn modelId="{C2E1A048-0802-4F31-8C51-B93861DD97FE}" type="presOf" srcId="{164BD770-A38E-4E1D-811F-D727886CF228}" destId="{4F167AE5-6FD1-46C3-B8E2-59680FA488C6}" srcOrd="0" destOrd="0" presId="urn:microsoft.com/office/officeart/2005/8/layout/list1"/>
    <dgm:cxn modelId="{CD273D51-6B84-4AE3-8E78-4B8EF2923422}" type="presOf" srcId="{7CF2CFD1-8D68-4383-A267-0BEBB07BC7A2}" destId="{ED2F3135-C0CF-4F6C-B144-5F2F055F4B78}" srcOrd="0" destOrd="0" presId="urn:microsoft.com/office/officeart/2005/8/layout/list1"/>
    <dgm:cxn modelId="{3EFC1C82-5BCB-46E9-809F-A6E541C81CF5}" srcId="{7CF2CFD1-8D68-4383-A267-0BEBB07BC7A2}" destId="{B10D3275-58AD-402B-B49C-21586B01566E}" srcOrd="0" destOrd="0" parTransId="{6DC56FBB-3060-49FC-BBDA-B8BF55455A97}" sibTransId="{1AA9C68D-D046-4511-A8D2-BA922A0F349C}"/>
    <dgm:cxn modelId="{8FE2F283-4603-458A-9D28-5236AF7C89B9}" srcId="{E157DC76-D7AF-496D-A706-DAAFA80C2428}" destId="{F7D1BC96-451F-4B63-9E00-45F2EAC8AF9B}" srcOrd="1" destOrd="0" parTransId="{A7657890-9630-4DC6-B18C-81AD737FD88A}" sibTransId="{7D7C6615-A394-4D51-8C77-769FBFEFBD50}"/>
    <dgm:cxn modelId="{FEC0E587-411A-4D51-B5ED-C6BF321C5A08}" type="presOf" srcId="{7EFC82EA-DED0-4225-AA4D-C8B7FEF4BC84}" destId="{5310B3F6-5441-445A-A0FD-FF9196A97E83}" srcOrd="0" destOrd="2" presId="urn:microsoft.com/office/officeart/2005/8/layout/list1"/>
    <dgm:cxn modelId="{99E9D7A2-8CB6-4A09-84AF-49F5C01235F7}" srcId="{7CF2CFD1-8D68-4383-A267-0BEBB07BC7A2}" destId="{E6D6CAFF-07B5-40F5-B522-269F496F6B50}" srcOrd="2" destOrd="0" parTransId="{BF0C5C76-2698-4A3C-8967-BDDB1911A9F3}" sibTransId="{74F5834A-511B-4342-B7EC-B0DFB1EDB963}"/>
    <dgm:cxn modelId="{BEC1CCA8-58D2-413A-9167-150585D80269}" type="presOf" srcId="{AD9D6BD0-DCD4-409F-85BF-8568575B8CB3}" destId="{F206F5A7-AC07-4665-ABAA-0DB168A75CB1}" srcOrd="0" destOrd="1" presId="urn:microsoft.com/office/officeart/2005/8/layout/list1"/>
    <dgm:cxn modelId="{98169CB7-A5B7-48C2-9B3B-9F83835BEEF1}" srcId="{B10D3275-58AD-402B-B49C-21586B01566E}" destId="{AD9D6BD0-DCD4-409F-85BF-8568575B8CB3}" srcOrd="1" destOrd="0" parTransId="{BBDB1339-955C-4C47-AF64-F327AFD694D7}" sibTransId="{17DD6B1A-C53E-40C4-B553-B029DBF459EF}"/>
    <dgm:cxn modelId="{93E936BC-318C-462D-8F1E-41F0961035C4}" srcId="{7CF2CFD1-8D68-4383-A267-0BEBB07BC7A2}" destId="{E157DC76-D7AF-496D-A706-DAAFA80C2428}" srcOrd="1" destOrd="0" parTransId="{EF5DDE1C-F541-44AB-ADBB-BB7B122EE07D}" sibTransId="{BA206AE1-815D-4D56-81FE-081D75F231D1}"/>
    <dgm:cxn modelId="{622F33C3-4BC4-4C2C-91FA-E799842FA12A}" srcId="{E6D6CAFF-07B5-40F5-B522-269F496F6B50}" destId="{29F98126-AF5E-4B85-9B2B-52F9F120C469}" srcOrd="2" destOrd="0" parTransId="{068770FE-1FBD-4443-BB53-99F3A75ABDB2}" sibTransId="{F9F050AA-F52B-450B-9675-21E411F57120}"/>
    <dgm:cxn modelId="{FC7FFCCF-484B-4F48-A1DF-B2142E63833A}" type="presOf" srcId="{E6D6CAFF-07B5-40F5-B522-269F496F6B50}" destId="{60D0332F-E306-48E4-AB20-20AA0FD9E345}" srcOrd="0" destOrd="0" presId="urn:microsoft.com/office/officeart/2005/8/layout/list1"/>
    <dgm:cxn modelId="{082976D7-8D43-448B-BD7E-FCE6423BFE3E}" srcId="{E157DC76-D7AF-496D-A706-DAAFA80C2428}" destId="{CE4AF77D-8288-4CA0-8617-9D33BD9D7E7B}" srcOrd="0" destOrd="0" parTransId="{A3933580-1075-4D4F-A160-863DE59CBE0C}" sibTransId="{C042F9C6-CF66-4AD1-BFCA-F1E4322272AE}"/>
    <dgm:cxn modelId="{EDCB21DB-1362-4B95-BE4D-1CB15806B759}" srcId="{E6D6CAFF-07B5-40F5-B522-269F496F6B50}" destId="{164BD770-A38E-4E1D-811F-D727886CF228}" srcOrd="0" destOrd="0" parTransId="{49ECC911-4F24-48A3-877F-E34CEDA026AA}" sibTransId="{C7CB58CF-F928-428B-9729-8A0719E1DC44}"/>
    <dgm:cxn modelId="{978D61DB-A698-4564-BBFC-F437EFE01138}" type="presOf" srcId="{E157DC76-D7AF-496D-A706-DAAFA80C2428}" destId="{F4BB1A8E-6566-4159-8536-E8FF4839717A}" srcOrd="0" destOrd="0" presId="urn:microsoft.com/office/officeart/2005/8/layout/list1"/>
    <dgm:cxn modelId="{3E97A6DE-5C39-4192-A133-3339FA3E2082}" srcId="{E6D6CAFF-07B5-40F5-B522-269F496F6B50}" destId="{355A4B84-565D-4B0D-AC64-CD1449FF595E}" srcOrd="1" destOrd="0" parTransId="{4723EEE2-4470-488D-9B53-CFBCE7D325AD}" sibTransId="{160051F1-5682-469D-8BEE-D3CA1481B526}"/>
    <dgm:cxn modelId="{F042B2F3-FBA7-4A67-99A9-2116ECEE82D1}" type="presOf" srcId="{4ABB3196-EC27-49AC-B287-C3EE490A4028}" destId="{F206F5A7-AC07-4665-ABAA-0DB168A75CB1}" srcOrd="0" destOrd="2" presId="urn:microsoft.com/office/officeart/2005/8/layout/list1"/>
    <dgm:cxn modelId="{4F446BFA-95AE-450D-B5BF-2DA1DAF97C76}" srcId="{B10D3275-58AD-402B-B49C-21586B01566E}" destId="{4ABB3196-EC27-49AC-B287-C3EE490A4028}" srcOrd="2" destOrd="0" parTransId="{ADC96EF6-D75B-46BF-B66A-1D86DD117978}" sibTransId="{620F88DB-9BBE-4202-A455-19C926E5CCB8}"/>
    <dgm:cxn modelId="{5C3166FF-EB1D-46D4-B65A-9958FC1413BE}" srcId="{B10D3275-58AD-402B-B49C-21586B01566E}" destId="{1037817C-366B-4944-B1DB-8B790C4307B1}" srcOrd="0" destOrd="0" parTransId="{CFA59D1C-983E-4E06-ABB6-BBD77B1AB09D}" sibTransId="{91CC8EFF-C3CE-48DF-975A-538A955CA7C6}"/>
    <dgm:cxn modelId="{E06FFE60-56F2-47F0-A84F-7436F0ED2B87}" type="presParOf" srcId="{ED2F3135-C0CF-4F6C-B144-5F2F055F4B78}" destId="{F0447964-E5B7-4DE6-AE81-91E44222D0FE}" srcOrd="0" destOrd="0" presId="urn:microsoft.com/office/officeart/2005/8/layout/list1"/>
    <dgm:cxn modelId="{1FEE5700-15E9-472C-8037-9B92BEF1EC69}" type="presParOf" srcId="{F0447964-E5B7-4DE6-AE81-91E44222D0FE}" destId="{78C5C251-2D83-48EB-B798-E0806BE48EE4}" srcOrd="0" destOrd="0" presId="urn:microsoft.com/office/officeart/2005/8/layout/list1"/>
    <dgm:cxn modelId="{BE027501-5158-4957-B34F-397E24AD2B1E}" type="presParOf" srcId="{F0447964-E5B7-4DE6-AE81-91E44222D0FE}" destId="{023AAEE5-C642-4DCF-A0D2-FE53A53CBD5A}" srcOrd="1" destOrd="0" presId="urn:microsoft.com/office/officeart/2005/8/layout/list1"/>
    <dgm:cxn modelId="{337CD40A-610E-44B8-B76F-B728E0EEB8CD}" type="presParOf" srcId="{ED2F3135-C0CF-4F6C-B144-5F2F055F4B78}" destId="{5858F8CF-5528-4597-A84B-9E6A0ED1C910}" srcOrd="1" destOrd="0" presId="urn:microsoft.com/office/officeart/2005/8/layout/list1"/>
    <dgm:cxn modelId="{7D572B37-DA75-4B35-A93D-B7BA3392BBDE}" type="presParOf" srcId="{ED2F3135-C0CF-4F6C-B144-5F2F055F4B78}" destId="{F206F5A7-AC07-4665-ABAA-0DB168A75CB1}" srcOrd="2" destOrd="0" presId="urn:microsoft.com/office/officeart/2005/8/layout/list1"/>
    <dgm:cxn modelId="{A0339D12-5BCA-4981-98F0-417C4ED7E5C3}" type="presParOf" srcId="{ED2F3135-C0CF-4F6C-B144-5F2F055F4B78}" destId="{229E3BEC-3008-427D-9148-199C9E6ACB77}" srcOrd="3" destOrd="0" presId="urn:microsoft.com/office/officeart/2005/8/layout/list1"/>
    <dgm:cxn modelId="{1465C602-B6EB-4CD9-9868-0ED2F325AF54}" type="presParOf" srcId="{ED2F3135-C0CF-4F6C-B144-5F2F055F4B78}" destId="{55E7652A-6B99-43DC-B2FF-408E62886C70}" srcOrd="4" destOrd="0" presId="urn:microsoft.com/office/officeart/2005/8/layout/list1"/>
    <dgm:cxn modelId="{80E6CD89-A4F9-4DED-8980-91CAC10DEFF8}" type="presParOf" srcId="{55E7652A-6B99-43DC-B2FF-408E62886C70}" destId="{F4BB1A8E-6566-4159-8536-E8FF4839717A}" srcOrd="0" destOrd="0" presId="urn:microsoft.com/office/officeart/2005/8/layout/list1"/>
    <dgm:cxn modelId="{5E6850A0-E9EF-4586-B0FC-473E9C7A0469}" type="presParOf" srcId="{55E7652A-6B99-43DC-B2FF-408E62886C70}" destId="{B3365713-CD98-4927-AA37-3DE338414402}" srcOrd="1" destOrd="0" presId="urn:microsoft.com/office/officeart/2005/8/layout/list1"/>
    <dgm:cxn modelId="{41F6C7BA-F2F2-426E-A0A4-8EFE6E4B88BC}" type="presParOf" srcId="{ED2F3135-C0CF-4F6C-B144-5F2F055F4B78}" destId="{BB1D52CB-62ED-49FF-B497-F76FD5136C79}" srcOrd="5" destOrd="0" presId="urn:microsoft.com/office/officeart/2005/8/layout/list1"/>
    <dgm:cxn modelId="{CCF02B5F-AEF6-4E5E-A1E6-C30AD23003F8}" type="presParOf" srcId="{ED2F3135-C0CF-4F6C-B144-5F2F055F4B78}" destId="{5310B3F6-5441-445A-A0FD-FF9196A97E83}" srcOrd="6" destOrd="0" presId="urn:microsoft.com/office/officeart/2005/8/layout/list1"/>
    <dgm:cxn modelId="{F3C6AA19-569A-4A19-89E1-B6D936753575}" type="presParOf" srcId="{ED2F3135-C0CF-4F6C-B144-5F2F055F4B78}" destId="{A32BD4EE-C45F-49D6-A32D-F821F53FBE49}" srcOrd="7" destOrd="0" presId="urn:microsoft.com/office/officeart/2005/8/layout/list1"/>
    <dgm:cxn modelId="{06FA8AE0-7CF4-47DA-995C-7F7544DDB330}" type="presParOf" srcId="{ED2F3135-C0CF-4F6C-B144-5F2F055F4B78}" destId="{78A05E70-36D7-4CE9-A294-F0EB213F49A9}" srcOrd="8" destOrd="0" presId="urn:microsoft.com/office/officeart/2005/8/layout/list1"/>
    <dgm:cxn modelId="{B41ACA4B-CC5C-41B5-8625-527F5CC44E54}" type="presParOf" srcId="{78A05E70-36D7-4CE9-A294-F0EB213F49A9}" destId="{60D0332F-E306-48E4-AB20-20AA0FD9E345}" srcOrd="0" destOrd="0" presId="urn:microsoft.com/office/officeart/2005/8/layout/list1"/>
    <dgm:cxn modelId="{4D4DE69E-669A-4CEE-9FB3-68C24911445F}" type="presParOf" srcId="{78A05E70-36D7-4CE9-A294-F0EB213F49A9}" destId="{0689E33D-8480-4EE7-9BD5-E6B5CA328845}" srcOrd="1" destOrd="0" presId="urn:microsoft.com/office/officeart/2005/8/layout/list1"/>
    <dgm:cxn modelId="{0E3BF456-1855-406E-B598-9FC57F5BED89}" type="presParOf" srcId="{ED2F3135-C0CF-4F6C-B144-5F2F055F4B78}" destId="{861BC4F7-53B8-4124-A9DB-ACDD195E3A55}" srcOrd="9" destOrd="0" presId="urn:microsoft.com/office/officeart/2005/8/layout/list1"/>
    <dgm:cxn modelId="{B918DF75-BE6B-4363-B63E-366794B71EA3}" type="presParOf" srcId="{ED2F3135-C0CF-4F6C-B144-5F2F055F4B78}" destId="{4F167AE5-6FD1-46C3-B8E2-59680FA488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36DB6-CD40-4368-8D08-9E5895D6434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96B4BA-2812-4F7E-B8B5-DA0B0C62310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Platform</a:t>
          </a:r>
          <a:endParaRPr lang="en-US" dirty="0"/>
        </a:p>
      </dgm:t>
    </dgm:pt>
    <dgm:pt modelId="{82095130-EC19-406C-AA8B-D110B1BFBFF3}" type="parTrans" cxnId="{F675575C-8000-4339-8818-3F51295CB8F8}">
      <dgm:prSet/>
      <dgm:spPr/>
      <dgm:t>
        <a:bodyPr/>
        <a:lstStyle/>
        <a:p>
          <a:endParaRPr lang="en-US"/>
        </a:p>
      </dgm:t>
    </dgm:pt>
    <dgm:pt modelId="{AB42F246-1441-4F5B-AE82-93373D5F3491}" type="sibTrans" cxnId="{F675575C-8000-4339-8818-3F51295CB8F8}">
      <dgm:prSet/>
      <dgm:spPr/>
      <dgm:t>
        <a:bodyPr/>
        <a:lstStyle/>
        <a:p>
          <a:endParaRPr lang="en-US"/>
        </a:p>
      </dgm:t>
    </dgm:pt>
    <dgm:pt modelId="{5FA54B55-5BF2-4AC5-8FB5-FC781129FB31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NodeJS</a:t>
          </a:r>
          <a:endParaRPr lang="en-US" dirty="0"/>
        </a:p>
      </dgm:t>
    </dgm:pt>
    <dgm:pt modelId="{A411F35D-9506-4DDA-B423-6E96D4754CEB}" type="parTrans" cxnId="{D28304DF-8ECF-4A8E-A780-94FD55CC786F}">
      <dgm:prSet/>
      <dgm:spPr/>
      <dgm:t>
        <a:bodyPr/>
        <a:lstStyle/>
        <a:p>
          <a:pPr latinLnBrk="1"/>
          <a:endParaRPr lang="ko-KR" altLang="en-US"/>
        </a:p>
      </dgm:t>
    </dgm:pt>
    <dgm:pt modelId="{DC02F157-8C07-4D9B-9FE0-5C11A0E539E0}" type="sibTrans" cxnId="{D28304DF-8ECF-4A8E-A780-94FD55CC786F}">
      <dgm:prSet/>
      <dgm:spPr/>
      <dgm:t>
        <a:bodyPr/>
        <a:lstStyle/>
        <a:p>
          <a:pPr latinLnBrk="1"/>
          <a:endParaRPr lang="ko-KR" altLang="en-US"/>
        </a:p>
      </dgm:t>
    </dgm:pt>
    <dgm:pt modelId="{302ED34C-D9EC-4374-9937-1AD3EB637E34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TypeScript</a:t>
          </a:r>
          <a:endParaRPr lang="en-US" dirty="0"/>
        </a:p>
      </dgm:t>
    </dgm:pt>
    <dgm:pt modelId="{B195A3B9-D923-444E-94BA-60D35A3D6B9F}" type="parTrans" cxnId="{ED9FF945-4F9A-4BEC-A20A-6D3E9D034166}">
      <dgm:prSet/>
      <dgm:spPr/>
      <dgm:t>
        <a:bodyPr/>
        <a:lstStyle/>
        <a:p>
          <a:pPr latinLnBrk="1"/>
          <a:endParaRPr lang="ko-KR" altLang="en-US"/>
        </a:p>
      </dgm:t>
    </dgm:pt>
    <dgm:pt modelId="{35AE18DC-2A4C-494E-AE96-64602A91014C}" type="sibTrans" cxnId="{ED9FF945-4F9A-4BEC-A20A-6D3E9D034166}">
      <dgm:prSet/>
      <dgm:spPr/>
      <dgm:t>
        <a:bodyPr/>
        <a:lstStyle/>
        <a:p>
          <a:pPr latinLnBrk="1"/>
          <a:endParaRPr lang="ko-KR" altLang="en-US"/>
        </a:p>
      </dgm:t>
    </dgm:pt>
    <dgm:pt modelId="{0D8C573E-5587-4A93-A4E5-B924B2504726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3"/>
            </a:rPr>
            <a:t>Visual Studio Code</a:t>
          </a:r>
          <a:endParaRPr lang="en-US" dirty="0"/>
        </a:p>
      </dgm:t>
    </dgm:pt>
    <dgm:pt modelId="{2B56FFAE-E4CE-4ECB-9056-2FAD77CC9C42}" type="parTrans" cxnId="{1DE0B6FC-D370-4041-9BD8-A70B9CCF3556}">
      <dgm:prSet/>
      <dgm:spPr/>
      <dgm:t>
        <a:bodyPr/>
        <a:lstStyle/>
        <a:p>
          <a:pPr latinLnBrk="1"/>
          <a:endParaRPr lang="ko-KR" altLang="en-US"/>
        </a:p>
      </dgm:t>
    </dgm:pt>
    <dgm:pt modelId="{8F9520EF-2DA2-44B8-9796-D4783372BA88}" type="sibTrans" cxnId="{1DE0B6FC-D370-4041-9BD8-A70B9CCF3556}">
      <dgm:prSet/>
      <dgm:spPr/>
      <dgm:t>
        <a:bodyPr/>
        <a:lstStyle/>
        <a:p>
          <a:pPr latinLnBrk="1"/>
          <a:endParaRPr lang="ko-KR" altLang="en-US"/>
        </a:p>
      </dgm:t>
    </dgm:pt>
    <dgm:pt modelId="{71750F38-E083-4E75-B613-731E5A1D5B2D}">
      <dgm:prSet/>
      <dgm:spPr/>
      <dgm:t>
        <a:bodyPr/>
        <a:lstStyle/>
        <a:p>
          <a:r>
            <a:rPr lang="en-US" b="1" dirty="0"/>
            <a:t>Core Dependencies</a:t>
          </a:r>
        </a:p>
      </dgm:t>
    </dgm:pt>
    <dgm:pt modelId="{9B5476FA-5D76-4311-9190-9C2901A3858A}" type="parTrans" cxnId="{DBBC10BD-C8EF-44BD-B868-1681CBE39340}">
      <dgm:prSet/>
      <dgm:spPr/>
      <dgm:t>
        <a:bodyPr/>
        <a:lstStyle/>
        <a:p>
          <a:pPr latinLnBrk="1"/>
          <a:endParaRPr lang="ko-KR" altLang="en-US"/>
        </a:p>
      </dgm:t>
    </dgm:pt>
    <dgm:pt modelId="{05234A80-9299-4DE4-8FC7-A472BD5F5584}" type="sibTrans" cxnId="{DBBC10BD-C8EF-44BD-B868-1681CBE39340}">
      <dgm:prSet/>
      <dgm:spPr/>
      <dgm:t>
        <a:bodyPr/>
        <a:lstStyle/>
        <a:p>
          <a:pPr latinLnBrk="1"/>
          <a:endParaRPr lang="ko-KR" altLang="en-US"/>
        </a:p>
      </dgm:t>
    </dgm:pt>
    <dgm:pt modelId="{4FA698E5-0167-4AF9-8D36-20BAE99F37C5}">
      <dgm:prSet/>
      <dgm:spPr/>
      <dgm:t>
        <a:bodyPr/>
        <a:lstStyle/>
        <a:p>
          <a:r>
            <a:rPr lang="en-US" dirty="0" err="1">
              <a:hlinkClick xmlns:r="http://schemas.openxmlformats.org/officeDocument/2006/relationships" r:id="rId4"/>
            </a:rPr>
            <a:t>tstl</a:t>
          </a:r>
          <a:endParaRPr lang="en-US" dirty="0"/>
        </a:p>
      </dgm:t>
    </dgm:pt>
    <dgm:pt modelId="{E2C23929-71E0-4A90-8BB6-A121594C18A7}" type="parTrans" cxnId="{BAFE91FB-546B-49F2-A833-A36936D8F266}">
      <dgm:prSet/>
      <dgm:spPr/>
      <dgm:t>
        <a:bodyPr/>
        <a:lstStyle/>
        <a:p>
          <a:pPr latinLnBrk="1"/>
          <a:endParaRPr lang="ko-KR" altLang="en-US"/>
        </a:p>
      </dgm:t>
    </dgm:pt>
    <dgm:pt modelId="{8C03FA3F-CA4F-4188-B2E3-E435AF36696E}" type="sibTrans" cxnId="{BAFE91FB-546B-49F2-A833-A36936D8F266}">
      <dgm:prSet/>
      <dgm:spPr/>
      <dgm:t>
        <a:bodyPr/>
        <a:lstStyle/>
        <a:p>
          <a:pPr latinLnBrk="1"/>
          <a:endParaRPr lang="ko-KR" altLang="en-US"/>
        </a:p>
      </dgm:t>
    </dgm:pt>
    <dgm:pt modelId="{25D52D09-911C-47F0-B331-6E1FEA80A411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5"/>
            </a:rPr>
            <a:t>serialize-error</a:t>
          </a:r>
          <a:endParaRPr lang="en-US" dirty="0"/>
        </a:p>
      </dgm:t>
    </dgm:pt>
    <dgm:pt modelId="{CA686BC8-C5B0-4096-ABF1-26E2B82AE0F7}" type="parTrans" cxnId="{F12F082A-6DB7-4E8D-A0D5-6064C6E6E526}">
      <dgm:prSet/>
      <dgm:spPr/>
      <dgm:t>
        <a:bodyPr/>
        <a:lstStyle/>
        <a:p>
          <a:pPr latinLnBrk="1"/>
          <a:endParaRPr lang="ko-KR" altLang="en-US"/>
        </a:p>
      </dgm:t>
    </dgm:pt>
    <dgm:pt modelId="{1B7AC123-0865-4BD2-9CBA-72BDA50D6F00}" type="sibTrans" cxnId="{F12F082A-6DB7-4E8D-A0D5-6064C6E6E526}">
      <dgm:prSet/>
      <dgm:spPr/>
      <dgm:t>
        <a:bodyPr/>
        <a:lstStyle/>
        <a:p>
          <a:pPr latinLnBrk="1"/>
          <a:endParaRPr lang="ko-KR" altLang="en-US"/>
        </a:p>
      </dgm:t>
    </dgm:pt>
    <dgm:pt modelId="{7C1C95E6-FDD6-48DD-8196-3D158F5080AF}">
      <dgm:prSet/>
      <dgm:spPr/>
      <dgm:t>
        <a:bodyPr/>
        <a:lstStyle/>
        <a:p>
          <a:r>
            <a:rPr lang="en-US" dirty="0" err="1">
              <a:hlinkClick xmlns:r="http://schemas.openxmlformats.org/officeDocument/2006/relationships" r:id="rId6"/>
            </a:rPr>
            <a:t>websocket</a:t>
          </a:r>
          <a:endParaRPr lang="en-US" dirty="0"/>
        </a:p>
      </dgm:t>
    </dgm:pt>
    <dgm:pt modelId="{842669D8-CB29-4D71-BDE1-6F7E1F23582E}" type="parTrans" cxnId="{4DD37312-4F55-49C0-B725-0E25A285A6CD}">
      <dgm:prSet/>
      <dgm:spPr/>
      <dgm:t>
        <a:bodyPr/>
        <a:lstStyle/>
        <a:p>
          <a:pPr latinLnBrk="1"/>
          <a:endParaRPr lang="ko-KR" altLang="en-US"/>
        </a:p>
      </dgm:t>
    </dgm:pt>
    <dgm:pt modelId="{734A0783-2E24-4B0D-9C51-AED425792B32}" type="sibTrans" cxnId="{4DD37312-4F55-49C0-B725-0E25A285A6CD}">
      <dgm:prSet/>
      <dgm:spPr/>
      <dgm:t>
        <a:bodyPr/>
        <a:lstStyle/>
        <a:p>
          <a:pPr latinLnBrk="1"/>
          <a:endParaRPr lang="ko-KR" altLang="en-US"/>
        </a:p>
      </dgm:t>
    </dgm:pt>
    <dgm:pt modelId="{B248A9FF-B0EA-40C7-9F7B-EFEDE5369994}">
      <dgm:prSet/>
      <dgm:spPr/>
      <dgm:t>
        <a:bodyPr/>
        <a:lstStyle/>
        <a:p>
          <a:r>
            <a:rPr lang="en-US" b="1" dirty="0"/>
            <a:t>Support Utilities</a:t>
          </a:r>
        </a:p>
      </dgm:t>
    </dgm:pt>
    <dgm:pt modelId="{BADA7479-4E70-41E6-AD42-122BF37AE6DC}" type="parTrans" cxnId="{AB8CF59F-5800-4AB5-8E0D-E31D3948DD82}">
      <dgm:prSet/>
      <dgm:spPr/>
      <dgm:t>
        <a:bodyPr/>
        <a:lstStyle/>
        <a:p>
          <a:pPr latinLnBrk="1"/>
          <a:endParaRPr lang="ko-KR" altLang="en-US"/>
        </a:p>
      </dgm:t>
    </dgm:pt>
    <dgm:pt modelId="{C6AB10ED-CF12-40C4-80B9-F5B6CF9F2737}" type="sibTrans" cxnId="{AB8CF59F-5800-4AB5-8E0D-E31D3948DD82}">
      <dgm:prSet/>
      <dgm:spPr/>
      <dgm:t>
        <a:bodyPr/>
        <a:lstStyle/>
        <a:p>
          <a:pPr latinLnBrk="1"/>
          <a:endParaRPr lang="ko-KR" altLang="en-US"/>
        </a:p>
      </dgm:t>
    </dgm:pt>
    <dgm:pt modelId="{3EC8754F-5518-4A07-ADB4-1ED7B8AD66A9}">
      <dgm:prSet/>
      <dgm:spPr/>
      <dgm:t>
        <a:bodyPr/>
        <a:lstStyle/>
        <a:p>
          <a:r>
            <a:rPr lang="en-US" dirty="0" err="1">
              <a:hlinkClick xmlns:r="http://schemas.openxmlformats.org/officeDocument/2006/relationships" r:id="rId7"/>
            </a:rPr>
            <a:t>typedoc</a:t>
          </a:r>
          <a:endParaRPr lang="en-US" dirty="0"/>
        </a:p>
      </dgm:t>
    </dgm:pt>
    <dgm:pt modelId="{7E547CD1-CD4C-4143-A7C0-5576929F0F54}" type="parTrans" cxnId="{99146D03-827C-492D-B9E7-B920D8F3CEFA}">
      <dgm:prSet/>
      <dgm:spPr/>
      <dgm:t>
        <a:bodyPr/>
        <a:lstStyle/>
        <a:p>
          <a:pPr latinLnBrk="1"/>
          <a:endParaRPr lang="ko-KR" altLang="en-US"/>
        </a:p>
      </dgm:t>
    </dgm:pt>
    <dgm:pt modelId="{C485726E-79A2-4795-89D8-D9363A5C6D29}" type="sibTrans" cxnId="{99146D03-827C-492D-B9E7-B920D8F3CEFA}">
      <dgm:prSet/>
      <dgm:spPr/>
      <dgm:t>
        <a:bodyPr/>
        <a:lstStyle/>
        <a:p>
          <a:pPr latinLnBrk="1"/>
          <a:endParaRPr lang="ko-KR" altLang="en-US"/>
        </a:p>
      </dgm:t>
    </dgm:pt>
    <dgm:pt modelId="{9C9B4092-0680-44A8-B0F7-6EE5DAF7CB7E}">
      <dgm:prSet/>
      <dgm:spPr/>
      <dgm:t>
        <a:bodyPr/>
        <a:lstStyle/>
        <a:p>
          <a:r>
            <a:rPr lang="en-US" dirty="0" err="1">
              <a:hlinkClick xmlns:r="http://schemas.openxmlformats.org/officeDocument/2006/relationships" r:id="rId8"/>
            </a:rPr>
            <a:t>gitbook</a:t>
          </a:r>
          <a:endParaRPr lang="en-US" dirty="0"/>
        </a:p>
      </dgm:t>
    </dgm:pt>
    <dgm:pt modelId="{C8C2FACB-4530-4A47-B207-E250DC5F70E2}" type="parTrans" cxnId="{0BF9BC99-9C2F-447C-8551-B977944D3F31}">
      <dgm:prSet/>
      <dgm:spPr/>
      <dgm:t>
        <a:bodyPr/>
        <a:lstStyle/>
        <a:p>
          <a:pPr latinLnBrk="1"/>
          <a:endParaRPr lang="ko-KR" altLang="en-US"/>
        </a:p>
      </dgm:t>
    </dgm:pt>
    <dgm:pt modelId="{3F162F21-4D0A-469B-817E-ACAB0CFC0D54}" type="sibTrans" cxnId="{0BF9BC99-9C2F-447C-8551-B977944D3F31}">
      <dgm:prSet/>
      <dgm:spPr/>
      <dgm:t>
        <a:bodyPr/>
        <a:lstStyle/>
        <a:p>
          <a:pPr latinLnBrk="1"/>
          <a:endParaRPr lang="ko-KR" altLang="en-US"/>
        </a:p>
      </dgm:t>
    </dgm:pt>
    <dgm:pt modelId="{4583EE59-18F8-4380-875E-BA12F3AF26E5}" type="pres">
      <dgm:prSet presAssocID="{07236DB6-CD40-4368-8D08-9E5895D64348}" presName="linear" presStyleCnt="0">
        <dgm:presLayoutVars>
          <dgm:dir/>
          <dgm:animLvl val="lvl"/>
          <dgm:resizeHandles val="exact"/>
        </dgm:presLayoutVars>
      </dgm:prSet>
      <dgm:spPr/>
    </dgm:pt>
    <dgm:pt modelId="{03256AAA-FEE9-4071-815F-D03A2F723EC9}" type="pres">
      <dgm:prSet presAssocID="{2296B4BA-2812-4F7E-B8B5-DA0B0C62310B}" presName="parentLin" presStyleCnt="0"/>
      <dgm:spPr/>
    </dgm:pt>
    <dgm:pt modelId="{74FBDC0F-70FA-4B4D-B501-8CBF7F244AE1}" type="pres">
      <dgm:prSet presAssocID="{2296B4BA-2812-4F7E-B8B5-DA0B0C62310B}" presName="parentLeftMargin" presStyleLbl="node1" presStyleIdx="0" presStyleCnt="3"/>
      <dgm:spPr/>
    </dgm:pt>
    <dgm:pt modelId="{2E603ED2-1CB3-479E-ACB6-61ED8323009B}" type="pres">
      <dgm:prSet presAssocID="{2296B4BA-2812-4F7E-B8B5-DA0B0C6231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F8407A-2BC1-4B67-90B6-3642AD16A6BB}" type="pres">
      <dgm:prSet presAssocID="{2296B4BA-2812-4F7E-B8B5-DA0B0C62310B}" presName="negativeSpace" presStyleCnt="0"/>
      <dgm:spPr/>
    </dgm:pt>
    <dgm:pt modelId="{CE2E08F8-1A25-440A-AFE5-42A2715F02CE}" type="pres">
      <dgm:prSet presAssocID="{2296B4BA-2812-4F7E-B8B5-DA0B0C62310B}" presName="childText" presStyleLbl="conFgAcc1" presStyleIdx="0" presStyleCnt="3">
        <dgm:presLayoutVars>
          <dgm:bulletEnabled val="1"/>
        </dgm:presLayoutVars>
      </dgm:prSet>
      <dgm:spPr/>
    </dgm:pt>
    <dgm:pt modelId="{0E3FBFEB-3327-4253-9DAE-7DDD257B5B15}" type="pres">
      <dgm:prSet presAssocID="{AB42F246-1441-4F5B-AE82-93373D5F3491}" presName="spaceBetweenRectangles" presStyleCnt="0"/>
      <dgm:spPr/>
    </dgm:pt>
    <dgm:pt modelId="{130CADEC-83F9-4CD8-A285-C5F4450151D4}" type="pres">
      <dgm:prSet presAssocID="{71750F38-E083-4E75-B613-731E5A1D5B2D}" presName="parentLin" presStyleCnt="0"/>
      <dgm:spPr/>
    </dgm:pt>
    <dgm:pt modelId="{988D4301-ABD8-4AD2-806E-8BC3D2A37E0B}" type="pres">
      <dgm:prSet presAssocID="{71750F38-E083-4E75-B613-731E5A1D5B2D}" presName="parentLeftMargin" presStyleLbl="node1" presStyleIdx="0" presStyleCnt="3"/>
      <dgm:spPr/>
    </dgm:pt>
    <dgm:pt modelId="{E6F3BE57-A093-42EC-B68F-4877267FD54C}" type="pres">
      <dgm:prSet presAssocID="{71750F38-E083-4E75-B613-731E5A1D5B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4734C1-D208-45C3-9BE4-1082E5148091}" type="pres">
      <dgm:prSet presAssocID="{71750F38-E083-4E75-B613-731E5A1D5B2D}" presName="negativeSpace" presStyleCnt="0"/>
      <dgm:spPr/>
    </dgm:pt>
    <dgm:pt modelId="{AA4A4C6F-D817-4F41-81F4-B7C4846A5D18}" type="pres">
      <dgm:prSet presAssocID="{71750F38-E083-4E75-B613-731E5A1D5B2D}" presName="childText" presStyleLbl="conFgAcc1" presStyleIdx="1" presStyleCnt="3">
        <dgm:presLayoutVars>
          <dgm:bulletEnabled val="1"/>
        </dgm:presLayoutVars>
      </dgm:prSet>
      <dgm:spPr/>
    </dgm:pt>
    <dgm:pt modelId="{ED616D51-CF12-4F1C-9C4C-FA00785E78EB}" type="pres">
      <dgm:prSet presAssocID="{05234A80-9299-4DE4-8FC7-A472BD5F5584}" presName="spaceBetweenRectangles" presStyleCnt="0"/>
      <dgm:spPr/>
    </dgm:pt>
    <dgm:pt modelId="{277B9F73-6EF9-42DF-8A51-F4F30A6CA865}" type="pres">
      <dgm:prSet presAssocID="{B248A9FF-B0EA-40C7-9F7B-EFEDE5369994}" presName="parentLin" presStyleCnt="0"/>
      <dgm:spPr/>
    </dgm:pt>
    <dgm:pt modelId="{3BBB0447-16C4-4D99-A298-2EB71CC4683D}" type="pres">
      <dgm:prSet presAssocID="{B248A9FF-B0EA-40C7-9F7B-EFEDE5369994}" presName="parentLeftMargin" presStyleLbl="node1" presStyleIdx="1" presStyleCnt="3"/>
      <dgm:spPr/>
    </dgm:pt>
    <dgm:pt modelId="{AE83D511-1FD8-4471-8987-7517642D7414}" type="pres">
      <dgm:prSet presAssocID="{B248A9FF-B0EA-40C7-9F7B-EFEDE536999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2971297-A1B6-45E4-939B-85F359560094}" type="pres">
      <dgm:prSet presAssocID="{B248A9FF-B0EA-40C7-9F7B-EFEDE5369994}" presName="negativeSpace" presStyleCnt="0"/>
      <dgm:spPr/>
    </dgm:pt>
    <dgm:pt modelId="{3CAE51F3-DB71-47D5-B961-7073235E01C1}" type="pres">
      <dgm:prSet presAssocID="{B248A9FF-B0EA-40C7-9F7B-EFEDE536999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9146D03-827C-492D-B9E7-B920D8F3CEFA}" srcId="{B248A9FF-B0EA-40C7-9F7B-EFEDE5369994}" destId="{3EC8754F-5518-4A07-ADB4-1ED7B8AD66A9}" srcOrd="0" destOrd="0" parTransId="{7E547CD1-CD4C-4143-A7C0-5576929F0F54}" sibTransId="{C485726E-79A2-4795-89D8-D9363A5C6D29}"/>
    <dgm:cxn modelId="{4DD37312-4F55-49C0-B725-0E25A285A6CD}" srcId="{71750F38-E083-4E75-B613-731E5A1D5B2D}" destId="{7C1C95E6-FDD6-48DD-8196-3D158F5080AF}" srcOrd="2" destOrd="0" parTransId="{842669D8-CB29-4D71-BDE1-6F7E1F23582E}" sibTransId="{734A0783-2E24-4B0D-9C51-AED425792B32}"/>
    <dgm:cxn modelId="{3BCD0118-46B4-402C-AD54-51A244B804DF}" type="presOf" srcId="{71750F38-E083-4E75-B613-731E5A1D5B2D}" destId="{988D4301-ABD8-4AD2-806E-8BC3D2A37E0B}" srcOrd="0" destOrd="0" presId="urn:microsoft.com/office/officeart/2005/8/layout/list1"/>
    <dgm:cxn modelId="{5A192E21-32D4-44A4-A5D6-7C959926B0A3}" type="presOf" srcId="{07236DB6-CD40-4368-8D08-9E5895D64348}" destId="{4583EE59-18F8-4380-875E-BA12F3AF26E5}" srcOrd="0" destOrd="0" presId="urn:microsoft.com/office/officeart/2005/8/layout/list1"/>
    <dgm:cxn modelId="{F12F082A-6DB7-4E8D-A0D5-6064C6E6E526}" srcId="{71750F38-E083-4E75-B613-731E5A1D5B2D}" destId="{25D52D09-911C-47F0-B331-6E1FEA80A411}" srcOrd="1" destOrd="0" parTransId="{CA686BC8-C5B0-4096-ABF1-26E2B82AE0F7}" sibTransId="{1B7AC123-0865-4BD2-9CBA-72BDA50D6F00}"/>
    <dgm:cxn modelId="{C3500933-F9FE-4C55-9268-4AF2576F8AFB}" type="presOf" srcId="{2296B4BA-2812-4F7E-B8B5-DA0B0C62310B}" destId="{74FBDC0F-70FA-4B4D-B501-8CBF7F244AE1}" srcOrd="0" destOrd="0" presId="urn:microsoft.com/office/officeart/2005/8/layout/list1"/>
    <dgm:cxn modelId="{C6A4203B-3A9F-41ED-A5B8-71237EFB5611}" type="presOf" srcId="{71750F38-E083-4E75-B613-731E5A1D5B2D}" destId="{E6F3BE57-A093-42EC-B68F-4877267FD54C}" srcOrd="1" destOrd="0" presId="urn:microsoft.com/office/officeart/2005/8/layout/list1"/>
    <dgm:cxn modelId="{BB50155B-2412-4FFC-8558-EF0E8A059DBA}" type="presOf" srcId="{2296B4BA-2812-4F7E-B8B5-DA0B0C62310B}" destId="{2E603ED2-1CB3-479E-ACB6-61ED8323009B}" srcOrd="1" destOrd="0" presId="urn:microsoft.com/office/officeart/2005/8/layout/list1"/>
    <dgm:cxn modelId="{7E43375C-3709-45A1-963C-D3C9F7FC5FCF}" type="presOf" srcId="{25D52D09-911C-47F0-B331-6E1FEA80A411}" destId="{AA4A4C6F-D817-4F41-81F4-B7C4846A5D18}" srcOrd="0" destOrd="1" presId="urn:microsoft.com/office/officeart/2005/8/layout/list1"/>
    <dgm:cxn modelId="{F675575C-8000-4339-8818-3F51295CB8F8}" srcId="{07236DB6-CD40-4368-8D08-9E5895D64348}" destId="{2296B4BA-2812-4F7E-B8B5-DA0B0C62310B}" srcOrd="0" destOrd="0" parTransId="{82095130-EC19-406C-AA8B-D110B1BFBFF3}" sibTransId="{AB42F246-1441-4F5B-AE82-93373D5F3491}"/>
    <dgm:cxn modelId="{F5BF7A63-25A0-4E10-96EF-234C4A5CD966}" type="presOf" srcId="{7C1C95E6-FDD6-48DD-8196-3D158F5080AF}" destId="{AA4A4C6F-D817-4F41-81F4-B7C4846A5D18}" srcOrd="0" destOrd="2" presId="urn:microsoft.com/office/officeart/2005/8/layout/list1"/>
    <dgm:cxn modelId="{1DC84665-F0FF-47CE-B642-07885F9FBB60}" type="presOf" srcId="{5FA54B55-5BF2-4AC5-8FB5-FC781129FB31}" destId="{CE2E08F8-1A25-440A-AFE5-42A2715F02CE}" srcOrd="0" destOrd="0" presId="urn:microsoft.com/office/officeart/2005/8/layout/list1"/>
    <dgm:cxn modelId="{ED9FF945-4F9A-4BEC-A20A-6D3E9D034166}" srcId="{2296B4BA-2812-4F7E-B8B5-DA0B0C62310B}" destId="{302ED34C-D9EC-4374-9937-1AD3EB637E34}" srcOrd="1" destOrd="0" parTransId="{B195A3B9-D923-444E-94BA-60D35A3D6B9F}" sibTransId="{35AE18DC-2A4C-494E-AE96-64602A91014C}"/>
    <dgm:cxn modelId="{B2E03C71-4F76-42F6-9C2C-F08E41CAF3AE}" type="presOf" srcId="{9C9B4092-0680-44A8-B0F7-6EE5DAF7CB7E}" destId="{3CAE51F3-DB71-47D5-B961-7073235E01C1}" srcOrd="0" destOrd="1" presId="urn:microsoft.com/office/officeart/2005/8/layout/list1"/>
    <dgm:cxn modelId="{887E9F7B-F045-4F5F-B0F5-76697C88FFE0}" type="presOf" srcId="{0D8C573E-5587-4A93-A4E5-B924B2504726}" destId="{CE2E08F8-1A25-440A-AFE5-42A2715F02CE}" srcOrd="0" destOrd="2" presId="urn:microsoft.com/office/officeart/2005/8/layout/list1"/>
    <dgm:cxn modelId="{02FBA084-2B0E-401F-94A0-74209672509D}" type="presOf" srcId="{4FA698E5-0167-4AF9-8D36-20BAE99F37C5}" destId="{AA4A4C6F-D817-4F41-81F4-B7C4846A5D18}" srcOrd="0" destOrd="0" presId="urn:microsoft.com/office/officeart/2005/8/layout/list1"/>
    <dgm:cxn modelId="{4C4AE88E-B32F-4F08-921A-04DF1805DDD9}" type="presOf" srcId="{3EC8754F-5518-4A07-ADB4-1ED7B8AD66A9}" destId="{3CAE51F3-DB71-47D5-B961-7073235E01C1}" srcOrd="0" destOrd="0" presId="urn:microsoft.com/office/officeart/2005/8/layout/list1"/>
    <dgm:cxn modelId="{EF6E4097-C12F-499C-9450-35BBABF7CDBF}" type="presOf" srcId="{B248A9FF-B0EA-40C7-9F7B-EFEDE5369994}" destId="{AE83D511-1FD8-4471-8987-7517642D7414}" srcOrd="1" destOrd="0" presId="urn:microsoft.com/office/officeart/2005/8/layout/list1"/>
    <dgm:cxn modelId="{0BF9BC99-9C2F-447C-8551-B977944D3F31}" srcId="{B248A9FF-B0EA-40C7-9F7B-EFEDE5369994}" destId="{9C9B4092-0680-44A8-B0F7-6EE5DAF7CB7E}" srcOrd="1" destOrd="0" parTransId="{C8C2FACB-4530-4A47-B207-E250DC5F70E2}" sibTransId="{3F162F21-4D0A-469B-817E-ACAB0CFC0D54}"/>
    <dgm:cxn modelId="{AB8CF59F-5800-4AB5-8E0D-E31D3948DD82}" srcId="{07236DB6-CD40-4368-8D08-9E5895D64348}" destId="{B248A9FF-B0EA-40C7-9F7B-EFEDE5369994}" srcOrd="2" destOrd="0" parTransId="{BADA7479-4E70-41E6-AD42-122BF37AE6DC}" sibTransId="{C6AB10ED-CF12-40C4-80B9-F5B6CF9F2737}"/>
    <dgm:cxn modelId="{E21D51A2-979F-45F2-9A57-FB65E213599F}" type="presOf" srcId="{302ED34C-D9EC-4374-9937-1AD3EB637E34}" destId="{CE2E08F8-1A25-440A-AFE5-42A2715F02CE}" srcOrd="0" destOrd="1" presId="urn:microsoft.com/office/officeart/2005/8/layout/list1"/>
    <dgm:cxn modelId="{DBBC10BD-C8EF-44BD-B868-1681CBE39340}" srcId="{07236DB6-CD40-4368-8D08-9E5895D64348}" destId="{71750F38-E083-4E75-B613-731E5A1D5B2D}" srcOrd="1" destOrd="0" parTransId="{9B5476FA-5D76-4311-9190-9C2901A3858A}" sibTransId="{05234A80-9299-4DE4-8FC7-A472BD5F5584}"/>
    <dgm:cxn modelId="{D28304DF-8ECF-4A8E-A780-94FD55CC786F}" srcId="{2296B4BA-2812-4F7E-B8B5-DA0B0C62310B}" destId="{5FA54B55-5BF2-4AC5-8FB5-FC781129FB31}" srcOrd="0" destOrd="0" parTransId="{A411F35D-9506-4DDA-B423-6E96D4754CEB}" sibTransId="{DC02F157-8C07-4D9B-9FE0-5C11A0E539E0}"/>
    <dgm:cxn modelId="{5CC5D6E2-B187-47B8-8D2E-C26E2FB43807}" type="presOf" srcId="{B248A9FF-B0EA-40C7-9F7B-EFEDE5369994}" destId="{3BBB0447-16C4-4D99-A298-2EB71CC4683D}" srcOrd="0" destOrd="0" presId="urn:microsoft.com/office/officeart/2005/8/layout/list1"/>
    <dgm:cxn modelId="{BAFE91FB-546B-49F2-A833-A36936D8F266}" srcId="{71750F38-E083-4E75-B613-731E5A1D5B2D}" destId="{4FA698E5-0167-4AF9-8D36-20BAE99F37C5}" srcOrd="0" destOrd="0" parTransId="{E2C23929-71E0-4A90-8BB6-A121594C18A7}" sibTransId="{8C03FA3F-CA4F-4188-B2E3-E435AF36696E}"/>
    <dgm:cxn modelId="{1DE0B6FC-D370-4041-9BD8-A70B9CCF3556}" srcId="{2296B4BA-2812-4F7E-B8B5-DA0B0C62310B}" destId="{0D8C573E-5587-4A93-A4E5-B924B2504726}" srcOrd="2" destOrd="0" parTransId="{2B56FFAE-E4CE-4ECB-9056-2FAD77CC9C42}" sibTransId="{8F9520EF-2DA2-44B8-9796-D4783372BA88}"/>
    <dgm:cxn modelId="{6AC2244D-0188-455E-91AA-D93D20F4E674}" type="presParOf" srcId="{4583EE59-18F8-4380-875E-BA12F3AF26E5}" destId="{03256AAA-FEE9-4071-815F-D03A2F723EC9}" srcOrd="0" destOrd="0" presId="urn:microsoft.com/office/officeart/2005/8/layout/list1"/>
    <dgm:cxn modelId="{B5F5E3CC-BDFD-40D7-ADE4-4729B2587736}" type="presParOf" srcId="{03256AAA-FEE9-4071-815F-D03A2F723EC9}" destId="{74FBDC0F-70FA-4B4D-B501-8CBF7F244AE1}" srcOrd="0" destOrd="0" presId="urn:microsoft.com/office/officeart/2005/8/layout/list1"/>
    <dgm:cxn modelId="{55F7E94F-FBD5-479E-8534-A23BC0CAB9BE}" type="presParOf" srcId="{03256AAA-FEE9-4071-815F-D03A2F723EC9}" destId="{2E603ED2-1CB3-479E-ACB6-61ED8323009B}" srcOrd="1" destOrd="0" presId="urn:microsoft.com/office/officeart/2005/8/layout/list1"/>
    <dgm:cxn modelId="{4F072357-6939-404F-AD37-CDFF52921ADA}" type="presParOf" srcId="{4583EE59-18F8-4380-875E-BA12F3AF26E5}" destId="{93F8407A-2BC1-4B67-90B6-3642AD16A6BB}" srcOrd="1" destOrd="0" presId="urn:microsoft.com/office/officeart/2005/8/layout/list1"/>
    <dgm:cxn modelId="{7958B73D-E252-4EFE-98F2-D1FF5BEC08BB}" type="presParOf" srcId="{4583EE59-18F8-4380-875E-BA12F3AF26E5}" destId="{CE2E08F8-1A25-440A-AFE5-42A2715F02CE}" srcOrd="2" destOrd="0" presId="urn:microsoft.com/office/officeart/2005/8/layout/list1"/>
    <dgm:cxn modelId="{AE400F1B-19F2-498A-9FBD-6FFD2BC8DE30}" type="presParOf" srcId="{4583EE59-18F8-4380-875E-BA12F3AF26E5}" destId="{0E3FBFEB-3327-4253-9DAE-7DDD257B5B15}" srcOrd="3" destOrd="0" presId="urn:microsoft.com/office/officeart/2005/8/layout/list1"/>
    <dgm:cxn modelId="{5E913E39-49CC-4E17-A1F2-F1B45A6D5152}" type="presParOf" srcId="{4583EE59-18F8-4380-875E-BA12F3AF26E5}" destId="{130CADEC-83F9-4CD8-A285-C5F4450151D4}" srcOrd="4" destOrd="0" presId="urn:microsoft.com/office/officeart/2005/8/layout/list1"/>
    <dgm:cxn modelId="{BB11FC8A-7AE7-4FAC-8CC8-1B0E46C211B2}" type="presParOf" srcId="{130CADEC-83F9-4CD8-A285-C5F4450151D4}" destId="{988D4301-ABD8-4AD2-806E-8BC3D2A37E0B}" srcOrd="0" destOrd="0" presId="urn:microsoft.com/office/officeart/2005/8/layout/list1"/>
    <dgm:cxn modelId="{EA5753CD-06C3-4BC1-997E-A5EC3E32AF8A}" type="presParOf" srcId="{130CADEC-83F9-4CD8-A285-C5F4450151D4}" destId="{E6F3BE57-A093-42EC-B68F-4877267FD54C}" srcOrd="1" destOrd="0" presId="urn:microsoft.com/office/officeart/2005/8/layout/list1"/>
    <dgm:cxn modelId="{386A2137-CC80-40BC-BB69-0A21C8CC3C0B}" type="presParOf" srcId="{4583EE59-18F8-4380-875E-BA12F3AF26E5}" destId="{9C4734C1-D208-45C3-9BE4-1082E5148091}" srcOrd="5" destOrd="0" presId="urn:microsoft.com/office/officeart/2005/8/layout/list1"/>
    <dgm:cxn modelId="{3B7009E3-6FA8-4CF0-81DD-AD805503EBA1}" type="presParOf" srcId="{4583EE59-18F8-4380-875E-BA12F3AF26E5}" destId="{AA4A4C6F-D817-4F41-81F4-B7C4846A5D18}" srcOrd="6" destOrd="0" presId="urn:microsoft.com/office/officeart/2005/8/layout/list1"/>
    <dgm:cxn modelId="{6FE38A4B-6FE7-46B0-B05E-C48C07B5DA2A}" type="presParOf" srcId="{4583EE59-18F8-4380-875E-BA12F3AF26E5}" destId="{ED616D51-CF12-4F1C-9C4C-FA00785E78EB}" srcOrd="7" destOrd="0" presId="urn:microsoft.com/office/officeart/2005/8/layout/list1"/>
    <dgm:cxn modelId="{3E9492AD-40AD-4322-9368-898C406127DB}" type="presParOf" srcId="{4583EE59-18F8-4380-875E-BA12F3AF26E5}" destId="{277B9F73-6EF9-42DF-8A51-F4F30A6CA865}" srcOrd="8" destOrd="0" presId="urn:microsoft.com/office/officeart/2005/8/layout/list1"/>
    <dgm:cxn modelId="{8E4BFC04-E8DF-40F2-A694-673BD70A97A5}" type="presParOf" srcId="{277B9F73-6EF9-42DF-8A51-F4F30A6CA865}" destId="{3BBB0447-16C4-4D99-A298-2EB71CC4683D}" srcOrd="0" destOrd="0" presId="urn:microsoft.com/office/officeart/2005/8/layout/list1"/>
    <dgm:cxn modelId="{A7305BA7-EF63-4DA2-AD17-435C8ED91165}" type="presParOf" srcId="{277B9F73-6EF9-42DF-8A51-F4F30A6CA865}" destId="{AE83D511-1FD8-4471-8987-7517642D7414}" srcOrd="1" destOrd="0" presId="urn:microsoft.com/office/officeart/2005/8/layout/list1"/>
    <dgm:cxn modelId="{C84C8248-ED55-4D19-8F80-F221B0D45069}" type="presParOf" srcId="{4583EE59-18F8-4380-875E-BA12F3AF26E5}" destId="{62971297-A1B6-45E4-939B-85F359560094}" srcOrd="9" destOrd="0" presId="urn:microsoft.com/office/officeart/2005/8/layout/list1"/>
    <dgm:cxn modelId="{F9429D3A-6D8D-4F3A-AD8C-67FE89B87A71}" type="presParOf" srcId="{4583EE59-18F8-4380-875E-BA12F3AF26E5}" destId="{3CAE51F3-DB71-47D5-B961-7073235E01C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36DB6-CD40-4368-8D08-9E5895D6434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96B4BA-2812-4F7E-B8B5-DA0B0C62310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Test Automation</a:t>
          </a:r>
        </a:p>
      </dgm:t>
    </dgm:pt>
    <dgm:pt modelId="{82095130-EC19-406C-AA8B-D110B1BFBFF3}" type="parTrans" cxnId="{F675575C-8000-4339-8818-3F51295CB8F8}">
      <dgm:prSet/>
      <dgm:spPr/>
      <dgm:t>
        <a:bodyPr/>
        <a:lstStyle/>
        <a:p>
          <a:endParaRPr lang="en-US"/>
        </a:p>
      </dgm:t>
    </dgm:pt>
    <dgm:pt modelId="{AB42F246-1441-4F5B-AE82-93373D5F3491}" type="sibTrans" cxnId="{F675575C-8000-4339-8818-3F51295CB8F8}">
      <dgm:prSet/>
      <dgm:spPr/>
      <dgm:t>
        <a:bodyPr/>
        <a:lstStyle/>
        <a:p>
          <a:endParaRPr lang="en-US"/>
        </a:p>
      </dgm:t>
    </dgm:pt>
    <dgm:pt modelId="{3F48B582-7FA9-4DC1-A43D-183AFC68C6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1"/>
            </a:rPr>
            <a:t>browserify</a:t>
          </a:r>
          <a:endParaRPr lang="en-US" dirty="0"/>
        </a:p>
      </dgm:t>
    </dgm:pt>
    <dgm:pt modelId="{72703629-413C-46A8-BDE4-729E6D24EDFF}" type="parTrans" cxnId="{F4398C12-ADDA-4973-A9FA-DEA928163467}">
      <dgm:prSet/>
      <dgm:spPr/>
      <dgm:t>
        <a:bodyPr/>
        <a:lstStyle/>
        <a:p>
          <a:endParaRPr lang="en-US"/>
        </a:p>
      </dgm:t>
    </dgm:pt>
    <dgm:pt modelId="{85BA4DDA-1EE8-4BDD-B53A-95AA38E788EF}" type="sibTrans" cxnId="{F4398C12-ADDA-4973-A9FA-DEA928163467}">
      <dgm:prSet/>
      <dgm:spPr/>
      <dgm:t>
        <a:bodyPr/>
        <a:lstStyle/>
        <a:p>
          <a:endParaRPr lang="en-US"/>
        </a:p>
      </dgm:t>
    </dgm:pt>
    <dgm:pt modelId="{6B15523C-6FCC-4BCB-884F-31A8ADA04B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2"/>
            </a:rPr>
            <a:t>local-web-server</a:t>
          </a:r>
          <a:endParaRPr lang="en-US" dirty="0"/>
        </a:p>
      </dgm:t>
    </dgm:pt>
    <dgm:pt modelId="{1EB5B964-B46D-43E5-A2AA-C0CF16260F7E}" type="parTrans" cxnId="{6FA7A801-C05A-415E-924F-17907F291E9E}">
      <dgm:prSet/>
      <dgm:spPr/>
      <dgm:t>
        <a:bodyPr/>
        <a:lstStyle/>
        <a:p>
          <a:endParaRPr lang="en-US"/>
        </a:p>
      </dgm:t>
    </dgm:pt>
    <dgm:pt modelId="{6E9051CA-5888-4A8E-94B1-ED7E4DD1039D}" type="sibTrans" cxnId="{6FA7A801-C05A-415E-924F-17907F291E9E}">
      <dgm:prSet/>
      <dgm:spPr/>
      <dgm:t>
        <a:bodyPr/>
        <a:lstStyle/>
        <a:p>
          <a:endParaRPr lang="en-US"/>
        </a:p>
      </dgm:t>
    </dgm:pt>
    <dgm:pt modelId="{36B0A1B3-F258-4688-A3AD-9280CC8211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3"/>
            </a:rPr>
            <a:t>puppetear</a:t>
          </a:r>
          <a:endParaRPr lang="en-US" dirty="0"/>
        </a:p>
      </dgm:t>
    </dgm:pt>
    <dgm:pt modelId="{5C43BAA1-E723-4218-AF01-59D0EE537989}" type="parTrans" cxnId="{30460A62-D695-4A74-A55C-2AC58D06EF63}">
      <dgm:prSet/>
      <dgm:spPr/>
      <dgm:t>
        <a:bodyPr/>
        <a:lstStyle/>
        <a:p>
          <a:endParaRPr lang="en-US"/>
        </a:p>
      </dgm:t>
    </dgm:pt>
    <dgm:pt modelId="{20EF9999-1DC3-42FD-832A-32D7F22FC3DB}" type="sibTrans" cxnId="{30460A62-D695-4A74-A55C-2AC58D06EF63}">
      <dgm:prSet/>
      <dgm:spPr/>
      <dgm:t>
        <a:bodyPr/>
        <a:lstStyle/>
        <a:p>
          <a:endParaRPr lang="en-US"/>
        </a:p>
      </dgm:t>
    </dgm:pt>
    <dgm:pt modelId="{38D390D5-C78E-4351-82AA-63E20B8B295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Demo Projects</a:t>
          </a:r>
        </a:p>
      </dgm:t>
    </dgm:pt>
    <dgm:pt modelId="{124B8788-276C-4543-ACA8-0B922326CECE}" type="parTrans" cxnId="{5CEB6054-03BE-48C7-9858-70C33835A802}">
      <dgm:prSet/>
      <dgm:spPr/>
      <dgm:t>
        <a:bodyPr/>
        <a:lstStyle/>
        <a:p>
          <a:endParaRPr lang="en-US"/>
        </a:p>
      </dgm:t>
    </dgm:pt>
    <dgm:pt modelId="{BCA4773D-DEEC-43D2-9CE2-ECBEE253069B}" type="sibTrans" cxnId="{5CEB6054-03BE-48C7-9858-70C33835A802}">
      <dgm:prSet/>
      <dgm:spPr/>
      <dgm:t>
        <a:bodyPr/>
        <a:lstStyle/>
        <a:p>
          <a:endParaRPr lang="en-US"/>
        </a:p>
      </dgm:t>
    </dgm:pt>
    <dgm:pt modelId="{003ACE7B-34A4-4E9E-B772-52C73C6D8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4"/>
            </a:rPr>
            <a:t>webpack-cli</a:t>
          </a:r>
          <a:endParaRPr lang="en-US" dirty="0"/>
        </a:p>
      </dgm:t>
    </dgm:pt>
    <dgm:pt modelId="{A4D8A398-42D6-4809-AAFF-EE99942193F2}" type="parTrans" cxnId="{8F6EDEF8-6215-4BB1-836D-24FABB927072}">
      <dgm:prSet/>
      <dgm:spPr/>
      <dgm:t>
        <a:bodyPr/>
        <a:lstStyle/>
        <a:p>
          <a:endParaRPr lang="en-US"/>
        </a:p>
      </dgm:t>
    </dgm:pt>
    <dgm:pt modelId="{A96288F5-780E-44C2-9EEA-33DB2B3CE3A3}" type="sibTrans" cxnId="{8F6EDEF8-6215-4BB1-836D-24FABB927072}">
      <dgm:prSet/>
      <dgm:spPr/>
      <dgm:t>
        <a:bodyPr/>
        <a:lstStyle/>
        <a:p>
          <a:endParaRPr lang="en-US"/>
        </a:p>
      </dgm:t>
    </dgm:pt>
    <dgm:pt modelId="{18D2276A-E899-4A27-81B5-FA9A20C970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5"/>
            </a:rPr>
            <a:t>react</a:t>
          </a:r>
          <a:endParaRPr lang="en-US" dirty="0"/>
        </a:p>
      </dgm:t>
    </dgm:pt>
    <dgm:pt modelId="{EBA0A95D-0D7A-4E8C-8AD8-C435714522A2}" type="parTrans" cxnId="{8B770B83-AD73-417E-97BF-462BB0F4AF56}">
      <dgm:prSet/>
      <dgm:spPr/>
      <dgm:t>
        <a:bodyPr/>
        <a:lstStyle/>
        <a:p>
          <a:endParaRPr lang="en-US"/>
        </a:p>
      </dgm:t>
    </dgm:pt>
    <dgm:pt modelId="{13DC8A7B-6E0F-44DD-9D9B-35E89E0AF64B}" type="sibTrans" cxnId="{8B770B83-AD73-417E-97BF-462BB0F4AF56}">
      <dgm:prSet/>
      <dgm:spPr/>
      <dgm:t>
        <a:bodyPr/>
        <a:lstStyle/>
        <a:p>
          <a:endParaRPr lang="en-US"/>
        </a:p>
      </dgm:t>
    </dgm:pt>
    <dgm:pt modelId="{9AA604D5-1985-49B2-9DE8-D6888FAD81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6"/>
            </a:rPr>
            <a:t>material-</a:t>
          </a:r>
          <a:r>
            <a:rPr lang="en-US" dirty="0" err="1">
              <a:hlinkClick xmlns:r="http://schemas.openxmlformats.org/officeDocument/2006/relationships" r:id="rId6"/>
            </a:rPr>
            <a:t>ui</a:t>
          </a:r>
          <a:endParaRPr lang="en-US" dirty="0"/>
        </a:p>
      </dgm:t>
    </dgm:pt>
    <dgm:pt modelId="{C042A7EB-1C4C-4528-9D52-68BD7865E547}" type="parTrans" cxnId="{C2B114C7-82E3-4C97-AD20-75833074428C}">
      <dgm:prSet/>
      <dgm:spPr/>
      <dgm:t>
        <a:bodyPr/>
        <a:lstStyle/>
        <a:p>
          <a:endParaRPr lang="en-US"/>
        </a:p>
      </dgm:t>
    </dgm:pt>
    <dgm:pt modelId="{6FFF930B-C112-4163-9D07-9994A0F08E94}" type="sibTrans" cxnId="{C2B114C7-82E3-4C97-AD20-75833074428C}">
      <dgm:prSet/>
      <dgm:spPr/>
      <dgm:t>
        <a:bodyPr/>
        <a:lstStyle/>
        <a:p>
          <a:endParaRPr lang="en-US"/>
        </a:p>
      </dgm:t>
    </dgm:pt>
    <dgm:pt modelId="{527D712E-490F-4742-9067-4286515606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Miscellaneous</a:t>
          </a:r>
        </a:p>
      </dgm:t>
    </dgm:pt>
    <dgm:pt modelId="{1E54A582-BCB4-45F5-9815-72DBA657180E}" type="parTrans" cxnId="{F0C2EE81-2B30-42D1-ADB7-4F7AF57AE040}">
      <dgm:prSet/>
      <dgm:spPr/>
      <dgm:t>
        <a:bodyPr/>
        <a:lstStyle/>
        <a:p>
          <a:endParaRPr lang="en-US"/>
        </a:p>
      </dgm:t>
    </dgm:pt>
    <dgm:pt modelId="{57E54C59-D613-4320-B10C-06FD049DF3E9}" type="sibTrans" cxnId="{F0C2EE81-2B30-42D1-ADB7-4F7AF57AE040}">
      <dgm:prSet/>
      <dgm:spPr/>
      <dgm:t>
        <a:bodyPr/>
        <a:lstStyle/>
        <a:p>
          <a:endParaRPr lang="en-US"/>
        </a:p>
      </dgm:t>
    </dgm:pt>
    <dgm:pt modelId="{B1BEB6EC-0C16-4CBE-83FB-1BCE422A46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7"/>
            </a:rPr>
            <a:t>DifinitelyTyped</a:t>
          </a:r>
          <a:endParaRPr lang="en-US" dirty="0"/>
        </a:p>
      </dgm:t>
    </dgm:pt>
    <dgm:pt modelId="{28F24A34-0C06-48E1-B7B4-783380E4421E}" type="parTrans" cxnId="{B0526460-79C2-46F4-8A13-68ACE99AB6BE}">
      <dgm:prSet/>
      <dgm:spPr/>
      <dgm:t>
        <a:bodyPr/>
        <a:lstStyle/>
        <a:p>
          <a:endParaRPr lang="en-US"/>
        </a:p>
      </dgm:t>
    </dgm:pt>
    <dgm:pt modelId="{BDAE8993-512A-47B9-B5CE-283BCB4A1C0D}" type="sibTrans" cxnId="{B0526460-79C2-46F4-8A13-68ACE99AB6BE}">
      <dgm:prSet/>
      <dgm:spPr/>
      <dgm:t>
        <a:bodyPr/>
        <a:lstStyle/>
        <a:p>
          <a:endParaRPr lang="en-US"/>
        </a:p>
      </dgm:t>
    </dgm:pt>
    <dgm:pt modelId="{23F3D112-3117-41DF-9644-9524D72DD6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8"/>
            </a:rPr>
            <a:t>whatwg</a:t>
          </a:r>
          <a:r>
            <a:rPr lang="en-US" dirty="0">
              <a:hlinkClick xmlns:r="http://schemas.openxmlformats.org/officeDocument/2006/relationships" r:id="rId8"/>
            </a:rPr>
            <a:t>-fetch</a:t>
          </a:r>
          <a:endParaRPr lang="en-US" dirty="0"/>
        </a:p>
      </dgm:t>
    </dgm:pt>
    <dgm:pt modelId="{AE3CAC99-7FA7-4C88-989F-57BD3ADCB9CD}" type="parTrans" cxnId="{3D1EF762-5664-471C-B3A6-A2D09E6898AC}">
      <dgm:prSet/>
      <dgm:spPr/>
      <dgm:t>
        <a:bodyPr/>
        <a:lstStyle/>
        <a:p>
          <a:pPr latinLnBrk="1"/>
          <a:endParaRPr lang="ko-KR" altLang="en-US"/>
        </a:p>
      </dgm:t>
    </dgm:pt>
    <dgm:pt modelId="{4F9B1846-CEAD-44A6-95F4-468C0AEC3B37}" type="sibTrans" cxnId="{3D1EF762-5664-471C-B3A6-A2D09E6898AC}">
      <dgm:prSet/>
      <dgm:spPr/>
      <dgm:t>
        <a:bodyPr/>
        <a:lstStyle/>
        <a:p>
          <a:pPr latinLnBrk="1"/>
          <a:endParaRPr lang="ko-KR" altLang="en-US"/>
        </a:p>
      </dgm:t>
    </dgm:pt>
    <dgm:pt modelId="{6CC35710-F564-4BFA-8FD5-7C94BD841C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9"/>
            </a:rPr>
            <a:t>core-</a:t>
          </a:r>
          <a:r>
            <a:rPr lang="en-US" dirty="0" err="1">
              <a:hlinkClick xmlns:r="http://schemas.openxmlformats.org/officeDocument/2006/relationships" r:id="rId9"/>
            </a:rPr>
            <a:t>js</a:t>
          </a:r>
          <a:endParaRPr lang="en-US" dirty="0"/>
        </a:p>
      </dgm:t>
    </dgm:pt>
    <dgm:pt modelId="{E4F59046-454F-413B-94EA-04A6F8162CF2}" type="parTrans" cxnId="{78799D2C-F627-4330-B139-065BB9B257B0}">
      <dgm:prSet/>
      <dgm:spPr/>
      <dgm:t>
        <a:bodyPr/>
        <a:lstStyle/>
        <a:p>
          <a:pPr latinLnBrk="1"/>
          <a:endParaRPr lang="ko-KR" altLang="en-US"/>
        </a:p>
      </dgm:t>
    </dgm:pt>
    <dgm:pt modelId="{77A3D928-2201-4995-985E-E0A1D7B54981}" type="sibTrans" cxnId="{78799D2C-F627-4330-B139-065BB9B257B0}">
      <dgm:prSet/>
      <dgm:spPr/>
      <dgm:t>
        <a:bodyPr/>
        <a:lstStyle/>
        <a:p>
          <a:pPr latinLnBrk="1"/>
          <a:endParaRPr lang="ko-KR" altLang="en-US"/>
        </a:p>
      </dgm:t>
    </dgm:pt>
    <dgm:pt modelId="{4583EE59-18F8-4380-875E-BA12F3AF26E5}" type="pres">
      <dgm:prSet presAssocID="{07236DB6-CD40-4368-8D08-9E5895D64348}" presName="linear" presStyleCnt="0">
        <dgm:presLayoutVars>
          <dgm:dir/>
          <dgm:animLvl val="lvl"/>
          <dgm:resizeHandles val="exact"/>
        </dgm:presLayoutVars>
      </dgm:prSet>
      <dgm:spPr/>
    </dgm:pt>
    <dgm:pt modelId="{03256AAA-FEE9-4071-815F-D03A2F723EC9}" type="pres">
      <dgm:prSet presAssocID="{2296B4BA-2812-4F7E-B8B5-DA0B0C62310B}" presName="parentLin" presStyleCnt="0"/>
      <dgm:spPr/>
    </dgm:pt>
    <dgm:pt modelId="{74FBDC0F-70FA-4B4D-B501-8CBF7F244AE1}" type="pres">
      <dgm:prSet presAssocID="{2296B4BA-2812-4F7E-B8B5-DA0B0C62310B}" presName="parentLeftMargin" presStyleLbl="node1" presStyleIdx="0" presStyleCnt="3"/>
      <dgm:spPr/>
    </dgm:pt>
    <dgm:pt modelId="{2E603ED2-1CB3-479E-ACB6-61ED8323009B}" type="pres">
      <dgm:prSet presAssocID="{2296B4BA-2812-4F7E-B8B5-DA0B0C6231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F8407A-2BC1-4B67-90B6-3642AD16A6BB}" type="pres">
      <dgm:prSet presAssocID="{2296B4BA-2812-4F7E-B8B5-DA0B0C62310B}" presName="negativeSpace" presStyleCnt="0"/>
      <dgm:spPr/>
    </dgm:pt>
    <dgm:pt modelId="{CE2E08F8-1A25-440A-AFE5-42A2715F02CE}" type="pres">
      <dgm:prSet presAssocID="{2296B4BA-2812-4F7E-B8B5-DA0B0C62310B}" presName="childText" presStyleLbl="conFgAcc1" presStyleIdx="0" presStyleCnt="3">
        <dgm:presLayoutVars>
          <dgm:bulletEnabled val="1"/>
        </dgm:presLayoutVars>
      </dgm:prSet>
      <dgm:spPr/>
    </dgm:pt>
    <dgm:pt modelId="{0E3FBFEB-3327-4253-9DAE-7DDD257B5B15}" type="pres">
      <dgm:prSet presAssocID="{AB42F246-1441-4F5B-AE82-93373D5F3491}" presName="spaceBetweenRectangles" presStyleCnt="0"/>
      <dgm:spPr/>
    </dgm:pt>
    <dgm:pt modelId="{6B291263-0523-486F-A480-997BA02A2FFF}" type="pres">
      <dgm:prSet presAssocID="{38D390D5-C78E-4351-82AA-63E20B8B295E}" presName="parentLin" presStyleCnt="0"/>
      <dgm:spPr/>
    </dgm:pt>
    <dgm:pt modelId="{98362AB8-D82B-47BE-93C4-86002160AA82}" type="pres">
      <dgm:prSet presAssocID="{38D390D5-C78E-4351-82AA-63E20B8B295E}" presName="parentLeftMargin" presStyleLbl="node1" presStyleIdx="0" presStyleCnt="3"/>
      <dgm:spPr/>
    </dgm:pt>
    <dgm:pt modelId="{5F39E5C1-1F7B-4F72-BE69-94B91491B054}" type="pres">
      <dgm:prSet presAssocID="{38D390D5-C78E-4351-82AA-63E20B8B29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9AE22B-5FF3-4F19-A9EA-6D3E381384F1}" type="pres">
      <dgm:prSet presAssocID="{38D390D5-C78E-4351-82AA-63E20B8B295E}" presName="negativeSpace" presStyleCnt="0"/>
      <dgm:spPr/>
    </dgm:pt>
    <dgm:pt modelId="{E4B57B27-1315-4635-BD43-446966BB777D}" type="pres">
      <dgm:prSet presAssocID="{38D390D5-C78E-4351-82AA-63E20B8B295E}" presName="childText" presStyleLbl="conFgAcc1" presStyleIdx="1" presStyleCnt="3">
        <dgm:presLayoutVars>
          <dgm:bulletEnabled val="1"/>
        </dgm:presLayoutVars>
      </dgm:prSet>
      <dgm:spPr/>
    </dgm:pt>
    <dgm:pt modelId="{2C640F8B-3FAF-4EBD-B2C7-CC83597704C7}" type="pres">
      <dgm:prSet presAssocID="{BCA4773D-DEEC-43D2-9CE2-ECBEE253069B}" presName="spaceBetweenRectangles" presStyleCnt="0"/>
      <dgm:spPr/>
    </dgm:pt>
    <dgm:pt modelId="{6BEE5B26-1050-41D6-B9A2-4FF4ADC6BA21}" type="pres">
      <dgm:prSet presAssocID="{527D712E-490F-4742-9067-428651560698}" presName="parentLin" presStyleCnt="0"/>
      <dgm:spPr/>
    </dgm:pt>
    <dgm:pt modelId="{49A3ADCF-F1A3-4664-A1DD-27E60EF11B6B}" type="pres">
      <dgm:prSet presAssocID="{527D712E-490F-4742-9067-428651560698}" presName="parentLeftMargin" presStyleLbl="node1" presStyleIdx="1" presStyleCnt="3"/>
      <dgm:spPr/>
    </dgm:pt>
    <dgm:pt modelId="{073B9DAB-3955-49DB-8071-71A98CCED0F7}" type="pres">
      <dgm:prSet presAssocID="{527D712E-490F-4742-9067-42865156069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DD4F38-F556-4DD1-A7E8-C3CBB80E9A8D}" type="pres">
      <dgm:prSet presAssocID="{527D712E-490F-4742-9067-428651560698}" presName="negativeSpace" presStyleCnt="0"/>
      <dgm:spPr/>
    </dgm:pt>
    <dgm:pt modelId="{D83CDCDE-BE06-4D0C-8BF4-CB78C7DF0C85}" type="pres">
      <dgm:prSet presAssocID="{527D712E-490F-4742-9067-42865156069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FA7A801-C05A-415E-924F-17907F291E9E}" srcId="{2296B4BA-2812-4F7E-B8B5-DA0B0C62310B}" destId="{6B15523C-6FCC-4BCB-884F-31A8ADA04BA8}" srcOrd="1" destOrd="0" parTransId="{1EB5B964-B46D-43E5-A2AA-C0CF16260F7E}" sibTransId="{6E9051CA-5888-4A8E-94B1-ED7E4DD1039D}"/>
    <dgm:cxn modelId="{93AD7B11-1C9A-4631-B5B7-8ECEB793B664}" type="presOf" srcId="{38D390D5-C78E-4351-82AA-63E20B8B295E}" destId="{5F39E5C1-1F7B-4F72-BE69-94B91491B054}" srcOrd="1" destOrd="0" presId="urn:microsoft.com/office/officeart/2005/8/layout/list1"/>
    <dgm:cxn modelId="{F4398C12-ADDA-4973-A9FA-DEA928163467}" srcId="{2296B4BA-2812-4F7E-B8B5-DA0B0C62310B}" destId="{3F48B582-7FA9-4DC1-A43D-183AFC68C61B}" srcOrd="0" destOrd="0" parTransId="{72703629-413C-46A8-BDE4-729E6D24EDFF}" sibTransId="{85BA4DDA-1EE8-4BDD-B53A-95AA38E788EF}"/>
    <dgm:cxn modelId="{D2085D14-5BB8-4EF5-9D7F-C155B0ED2FB6}" type="presOf" srcId="{003ACE7B-34A4-4E9E-B772-52C73C6D8C93}" destId="{E4B57B27-1315-4635-BD43-446966BB777D}" srcOrd="0" destOrd="0" presId="urn:microsoft.com/office/officeart/2005/8/layout/list1"/>
    <dgm:cxn modelId="{BA64D414-4893-47E4-9278-E4EEF51E2303}" type="presOf" srcId="{527D712E-490F-4742-9067-428651560698}" destId="{073B9DAB-3955-49DB-8071-71A98CCED0F7}" srcOrd="1" destOrd="0" presId="urn:microsoft.com/office/officeart/2005/8/layout/list1"/>
    <dgm:cxn modelId="{5A192E21-32D4-44A4-A5D6-7C959926B0A3}" type="presOf" srcId="{07236DB6-CD40-4368-8D08-9E5895D64348}" destId="{4583EE59-18F8-4380-875E-BA12F3AF26E5}" srcOrd="0" destOrd="0" presId="urn:microsoft.com/office/officeart/2005/8/layout/list1"/>
    <dgm:cxn modelId="{78799D2C-F627-4330-B139-065BB9B257B0}" srcId="{527D712E-490F-4742-9067-428651560698}" destId="{6CC35710-F564-4BFA-8FD5-7C94BD841C82}" srcOrd="2" destOrd="0" parTransId="{E4F59046-454F-413B-94EA-04A6F8162CF2}" sibTransId="{77A3D928-2201-4995-985E-E0A1D7B54981}"/>
    <dgm:cxn modelId="{C3500933-F9FE-4C55-9268-4AF2576F8AFB}" type="presOf" srcId="{2296B4BA-2812-4F7E-B8B5-DA0B0C62310B}" destId="{74FBDC0F-70FA-4B4D-B501-8CBF7F244AE1}" srcOrd="0" destOrd="0" presId="urn:microsoft.com/office/officeart/2005/8/layout/list1"/>
    <dgm:cxn modelId="{BB50155B-2412-4FFC-8558-EF0E8A059DBA}" type="presOf" srcId="{2296B4BA-2812-4F7E-B8B5-DA0B0C62310B}" destId="{2E603ED2-1CB3-479E-ACB6-61ED8323009B}" srcOrd="1" destOrd="0" presId="urn:microsoft.com/office/officeart/2005/8/layout/list1"/>
    <dgm:cxn modelId="{F675575C-8000-4339-8818-3F51295CB8F8}" srcId="{07236DB6-CD40-4368-8D08-9E5895D64348}" destId="{2296B4BA-2812-4F7E-B8B5-DA0B0C62310B}" srcOrd="0" destOrd="0" parTransId="{82095130-EC19-406C-AA8B-D110B1BFBFF3}" sibTransId="{AB42F246-1441-4F5B-AE82-93373D5F3491}"/>
    <dgm:cxn modelId="{B0526460-79C2-46F4-8A13-68ACE99AB6BE}" srcId="{527D712E-490F-4742-9067-428651560698}" destId="{B1BEB6EC-0C16-4CBE-83FB-1BCE422A462A}" srcOrd="0" destOrd="0" parTransId="{28F24A34-0C06-48E1-B7B4-783380E4421E}" sibTransId="{BDAE8993-512A-47B9-B5CE-283BCB4A1C0D}"/>
    <dgm:cxn modelId="{A7B21F61-1CE3-482A-8AC3-B0D9932F22B1}" type="presOf" srcId="{B1BEB6EC-0C16-4CBE-83FB-1BCE422A462A}" destId="{D83CDCDE-BE06-4D0C-8BF4-CB78C7DF0C85}" srcOrd="0" destOrd="0" presId="urn:microsoft.com/office/officeart/2005/8/layout/list1"/>
    <dgm:cxn modelId="{30460A62-D695-4A74-A55C-2AC58D06EF63}" srcId="{2296B4BA-2812-4F7E-B8B5-DA0B0C62310B}" destId="{36B0A1B3-F258-4688-A3AD-9280CC8211AF}" srcOrd="2" destOrd="0" parTransId="{5C43BAA1-E723-4218-AF01-59D0EE537989}" sibTransId="{20EF9999-1DC3-42FD-832A-32D7F22FC3DB}"/>
    <dgm:cxn modelId="{3D1EF762-5664-471C-B3A6-A2D09E6898AC}" srcId="{527D712E-490F-4742-9067-428651560698}" destId="{23F3D112-3117-41DF-9644-9524D72DD6C5}" srcOrd="1" destOrd="0" parTransId="{AE3CAC99-7FA7-4C88-989F-57BD3ADCB9CD}" sibTransId="{4F9B1846-CEAD-44A6-95F4-468C0AEC3B37}"/>
    <dgm:cxn modelId="{D5398367-EC04-4206-9286-760D785BDDAD}" type="presOf" srcId="{6CC35710-F564-4BFA-8FD5-7C94BD841C82}" destId="{D83CDCDE-BE06-4D0C-8BF4-CB78C7DF0C85}" srcOrd="0" destOrd="2" presId="urn:microsoft.com/office/officeart/2005/8/layout/list1"/>
    <dgm:cxn modelId="{BFB9FA4D-8199-4AAE-90EF-C1C6C2B5B130}" type="presOf" srcId="{23F3D112-3117-41DF-9644-9524D72DD6C5}" destId="{D83CDCDE-BE06-4D0C-8BF4-CB78C7DF0C85}" srcOrd="0" destOrd="1" presId="urn:microsoft.com/office/officeart/2005/8/layout/list1"/>
    <dgm:cxn modelId="{5CEB6054-03BE-48C7-9858-70C33835A802}" srcId="{07236DB6-CD40-4368-8D08-9E5895D64348}" destId="{38D390D5-C78E-4351-82AA-63E20B8B295E}" srcOrd="1" destOrd="0" parTransId="{124B8788-276C-4543-ACA8-0B922326CECE}" sibTransId="{BCA4773D-DEEC-43D2-9CE2-ECBEE253069B}"/>
    <dgm:cxn modelId="{F0C2EE81-2B30-42D1-ADB7-4F7AF57AE040}" srcId="{07236DB6-CD40-4368-8D08-9E5895D64348}" destId="{527D712E-490F-4742-9067-428651560698}" srcOrd="2" destOrd="0" parTransId="{1E54A582-BCB4-45F5-9815-72DBA657180E}" sibTransId="{57E54C59-D613-4320-B10C-06FD049DF3E9}"/>
    <dgm:cxn modelId="{8B770B83-AD73-417E-97BF-462BB0F4AF56}" srcId="{38D390D5-C78E-4351-82AA-63E20B8B295E}" destId="{18D2276A-E899-4A27-81B5-FA9A20C970EC}" srcOrd="1" destOrd="0" parTransId="{EBA0A95D-0D7A-4E8C-8AD8-C435714522A2}" sibTransId="{13DC8A7B-6E0F-44DD-9D9B-35E89E0AF64B}"/>
    <dgm:cxn modelId="{9F2B2B98-9AA6-4C2B-88ED-FB291E82EA84}" type="presOf" srcId="{3F48B582-7FA9-4DC1-A43D-183AFC68C61B}" destId="{CE2E08F8-1A25-440A-AFE5-42A2715F02CE}" srcOrd="0" destOrd="0" presId="urn:microsoft.com/office/officeart/2005/8/layout/list1"/>
    <dgm:cxn modelId="{E1611DAB-2CFA-4E14-8D16-87551EE7C798}" type="presOf" srcId="{36B0A1B3-F258-4688-A3AD-9280CC8211AF}" destId="{CE2E08F8-1A25-440A-AFE5-42A2715F02CE}" srcOrd="0" destOrd="2" presId="urn:microsoft.com/office/officeart/2005/8/layout/list1"/>
    <dgm:cxn modelId="{435671B7-5990-4576-A657-890CC4C60628}" type="presOf" srcId="{18D2276A-E899-4A27-81B5-FA9A20C970EC}" destId="{E4B57B27-1315-4635-BD43-446966BB777D}" srcOrd="0" destOrd="1" presId="urn:microsoft.com/office/officeart/2005/8/layout/list1"/>
    <dgm:cxn modelId="{C2B114C7-82E3-4C97-AD20-75833074428C}" srcId="{38D390D5-C78E-4351-82AA-63E20B8B295E}" destId="{9AA604D5-1985-49B2-9DE8-D6888FAD813F}" srcOrd="2" destOrd="0" parTransId="{C042A7EB-1C4C-4528-9D52-68BD7865E547}" sibTransId="{6FFF930B-C112-4163-9D07-9994A0F08E94}"/>
    <dgm:cxn modelId="{3B4152C8-A6B2-4D75-9145-F591E102574C}" type="presOf" srcId="{6B15523C-6FCC-4BCB-884F-31A8ADA04BA8}" destId="{CE2E08F8-1A25-440A-AFE5-42A2715F02CE}" srcOrd="0" destOrd="1" presId="urn:microsoft.com/office/officeart/2005/8/layout/list1"/>
    <dgm:cxn modelId="{6FFFB3E9-F2F6-43DC-A3FE-3BC6DC1CDE66}" type="presOf" srcId="{527D712E-490F-4742-9067-428651560698}" destId="{49A3ADCF-F1A3-4664-A1DD-27E60EF11B6B}" srcOrd="0" destOrd="0" presId="urn:microsoft.com/office/officeart/2005/8/layout/list1"/>
    <dgm:cxn modelId="{008C39F4-2AC0-4BD6-BF37-4FF430A88C48}" type="presOf" srcId="{9AA604D5-1985-49B2-9DE8-D6888FAD813F}" destId="{E4B57B27-1315-4635-BD43-446966BB777D}" srcOrd="0" destOrd="2" presId="urn:microsoft.com/office/officeart/2005/8/layout/list1"/>
    <dgm:cxn modelId="{8F6EDEF8-6215-4BB1-836D-24FABB927072}" srcId="{38D390D5-C78E-4351-82AA-63E20B8B295E}" destId="{003ACE7B-34A4-4E9E-B772-52C73C6D8C93}" srcOrd="0" destOrd="0" parTransId="{A4D8A398-42D6-4809-AAFF-EE99942193F2}" sibTransId="{A96288F5-780E-44C2-9EEA-33DB2B3CE3A3}"/>
    <dgm:cxn modelId="{8C3124FF-F7CF-4950-9E35-F538D2C8E597}" type="presOf" srcId="{38D390D5-C78E-4351-82AA-63E20B8B295E}" destId="{98362AB8-D82B-47BE-93C4-86002160AA82}" srcOrd="0" destOrd="0" presId="urn:microsoft.com/office/officeart/2005/8/layout/list1"/>
    <dgm:cxn modelId="{6AC2244D-0188-455E-91AA-D93D20F4E674}" type="presParOf" srcId="{4583EE59-18F8-4380-875E-BA12F3AF26E5}" destId="{03256AAA-FEE9-4071-815F-D03A2F723EC9}" srcOrd="0" destOrd="0" presId="urn:microsoft.com/office/officeart/2005/8/layout/list1"/>
    <dgm:cxn modelId="{B5F5E3CC-BDFD-40D7-ADE4-4729B2587736}" type="presParOf" srcId="{03256AAA-FEE9-4071-815F-D03A2F723EC9}" destId="{74FBDC0F-70FA-4B4D-B501-8CBF7F244AE1}" srcOrd="0" destOrd="0" presId="urn:microsoft.com/office/officeart/2005/8/layout/list1"/>
    <dgm:cxn modelId="{55F7E94F-FBD5-479E-8534-A23BC0CAB9BE}" type="presParOf" srcId="{03256AAA-FEE9-4071-815F-D03A2F723EC9}" destId="{2E603ED2-1CB3-479E-ACB6-61ED8323009B}" srcOrd="1" destOrd="0" presId="urn:microsoft.com/office/officeart/2005/8/layout/list1"/>
    <dgm:cxn modelId="{4F072357-6939-404F-AD37-CDFF52921ADA}" type="presParOf" srcId="{4583EE59-18F8-4380-875E-BA12F3AF26E5}" destId="{93F8407A-2BC1-4B67-90B6-3642AD16A6BB}" srcOrd="1" destOrd="0" presId="urn:microsoft.com/office/officeart/2005/8/layout/list1"/>
    <dgm:cxn modelId="{7958B73D-E252-4EFE-98F2-D1FF5BEC08BB}" type="presParOf" srcId="{4583EE59-18F8-4380-875E-BA12F3AF26E5}" destId="{CE2E08F8-1A25-440A-AFE5-42A2715F02CE}" srcOrd="2" destOrd="0" presId="urn:microsoft.com/office/officeart/2005/8/layout/list1"/>
    <dgm:cxn modelId="{AE400F1B-19F2-498A-9FBD-6FFD2BC8DE30}" type="presParOf" srcId="{4583EE59-18F8-4380-875E-BA12F3AF26E5}" destId="{0E3FBFEB-3327-4253-9DAE-7DDD257B5B15}" srcOrd="3" destOrd="0" presId="urn:microsoft.com/office/officeart/2005/8/layout/list1"/>
    <dgm:cxn modelId="{E2931EA6-27C2-4C91-B69E-09A2CD3BE558}" type="presParOf" srcId="{4583EE59-18F8-4380-875E-BA12F3AF26E5}" destId="{6B291263-0523-486F-A480-997BA02A2FFF}" srcOrd="4" destOrd="0" presId="urn:microsoft.com/office/officeart/2005/8/layout/list1"/>
    <dgm:cxn modelId="{C7937460-1C95-4F37-8F60-3DC341F5BC11}" type="presParOf" srcId="{6B291263-0523-486F-A480-997BA02A2FFF}" destId="{98362AB8-D82B-47BE-93C4-86002160AA82}" srcOrd="0" destOrd="0" presId="urn:microsoft.com/office/officeart/2005/8/layout/list1"/>
    <dgm:cxn modelId="{D5F69077-49C6-42D8-84C3-69BA040E58A9}" type="presParOf" srcId="{6B291263-0523-486F-A480-997BA02A2FFF}" destId="{5F39E5C1-1F7B-4F72-BE69-94B91491B054}" srcOrd="1" destOrd="0" presId="urn:microsoft.com/office/officeart/2005/8/layout/list1"/>
    <dgm:cxn modelId="{24786860-649A-4905-8CC2-3809121B1B7A}" type="presParOf" srcId="{4583EE59-18F8-4380-875E-BA12F3AF26E5}" destId="{679AE22B-5FF3-4F19-A9EA-6D3E381384F1}" srcOrd="5" destOrd="0" presId="urn:microsoft.com/office/officeart/2005/8/layout/list1"/>
    <dgm:cxn modelId="{21375817-D4D4-410E-BF14-FEEEC190016E}" type="presParOf" srcId="{4583EE59-18F8-4380-875E-BA12F3AF26E5}" destId="{E4B57B27-1315-4635-BD43-446966BB777D}" srcOrd="6" destOrd="0" presId="urn:microsoft.com/office/officeart/2005/8/layout/list1"/>
    <dgm:cxn modelId="{6074F1A7-DCAB-48F0-A7E8-B625AA233770}" type="presParOf" srcId="{4583EE59-18F8-4380-875E-BA12F3AF26E5}" destId="{2C640F8B-3FAF-4EBD-B2C7-CC83597704C7}" srcOrd="7" destOrd="0" presId="urn:microsoft.com/office/officeart/2005/8/layout/list1"/>
    <dgm:cxn modelId="{0AFA9B93-1B76-4F9C-BC2D-F69ADEA3FFA8}" type="presParOf" srcId="{4583EE59-18F8-4380-875E-BA12F3AF26E5}" destId="{6BEE5B26-1050-41D6-B9A2-4FF4ADC6BA21}" srcOrd="8" destOrd="0" presId="urn:microsoft.com/office/officeart/2005/8/layout/list1"/>
    <dgm:cxn modelId="{A73FB164-CD43-4855-8ED1-3B1ABF8C36B4}" type="presParOf" srcId="{6BEE5B26-1050-41D6-B9A2-4FF4ADC6BA21}" destId="{49A3ADCF-F1A3-4664-A1DD-27E60EF11B6B}" srcOrd="0" destOrd="0" presId="urn:microsoft.com/office/officeart/2005/8/layout/list1"/>
    <dgm:cxn modelId="{9721F766-3905-4C33-B4A7-338CDC50ACB8}" type="presParOf" srcId="{6BEE5B26-1050-41D6-B9A2-4FF4ADC6BA21}" destId="{073B9DAB-3955-49DB-8071-71A98CCED0F7}" srcOrd="1" destOrd="0" presId="urn:microsoft.com/office/officeart/2005/8/layout/list1"/>
    <dgm:cxn modelId="{97CDDDE0-6F24-4280-86E9-B08297CEA9F0}" type="presParOf" srcId="{4583EE59-18F8-4380-875E-BA12F3AF26E5}" destId="{08DD4F38-F556-4DD1-A7E8-C3CBB80E9A8D}" srcOrd="9" destOrd="0" presId="urn:microsoft.com/office/officeart/2005/8/layout/list1"/>
    <dgm:cxn modelId="{06EAFBBA-528A-4407-993E-31A435E53127}" type="presParOf" srcId="{4583EE59-18F8-4380-875E-BA12F3AF26E5}" destId="{D83CDCDE-BE06-4D0C-8BF4-CB78C7DF0C8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35A3C1-1D69-4256-BF84-0B9743E3EC1B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380E001-FB7F-4E1B-9F95-1637D1FB55DC}">
      <dgm:prSet custT="1"/>
      <dgm:spPr/>
      <dgm:t>
        <a:bodyPr/>
        <a:lstStyle/>
        <a:p>
          <a:r>
            <a:rPr lang="en-US" sz="2000" dirty="0"/>
            <a:t>TGrid &amp;</a:t>
          </a:r>
          <a:r>
            <a:rPr lang="ko-KR" sz="2000" dirty="0"/>
            <a:t> </a:t>
          </a:r>
          <a:r>
            <a:rPr lang="en-US" altLang="ko-KR" sz="2000" dirty="0"/>
            <a:t>RFC</a:t>
          </a:r>
          <a:endParaRPr lang="en-US" sz="2000" dirty="0"/>
        </a:p>
      </dgm:t>
    </dgm:pt>
    <dgm:pt modelId="{1C9913E5-BEBC-4761-BC48-D43E3113A4C1}" type="parTrans" cxnId="{587FB16D-2396-46A4-9647-5AD4CE089307}">
      <dgm:prSet/>
      <dgm:spPr/>
      <dgm:t>
        <a:bodyPr/>
        <a:lstStyle/>
        <a:p>
          <a:endParaRPr lang="en-US"/>
        </a:p>
      </dgm:t>
    </dgm:pt>
    <dgm:pt modelId="{D59B5CA7-9F72-4118-89C0-2AF2F0DF1FFA}" type="sibTrans" cxnId="{587FB16D-2396-46A4-9647-5AD4CE089307}">
      <dgm:prSet/>
      <dgm:spPr/>
      <dgm:t>
        <a:bodyPr/>
        <a:lstStyle/>
        <a:p>
          <a:endParaRPr lang="en-US"/>
        </a:p>
      </dgm:t>
    </dgm:pt>
    <dgm:pt modelId="{EE8ED330-FA91-4BDF-A1D0-0CA9EDF0C44B}">
      <dgm:prSet custT="1"/>
      <dgm:spPr/>
      <dgm:t>
        <a:bodyPr/>
        <a:lstStyle/>
        <a:p>
          <a:r>
            <a:rPr lang="ko-KR" sz="1600" dirty="0"/>
            <a:t>여러</a:t>
          </a:r>
          <a:r>
            <a:rPr lang="en-US" altLang="ko-KR" sz="1600" dirty="0"/>
            <a:t> </a:t>
          </a:r>
          <a:r>
            <a:rPr lang="ko-KR" sz="1600" dirty="0"/>
            <a:t>대의 컴퓨터를 한 대의 가상 컴퓨터로 </a:t>
          </a:r>
          <a:r>
            <a:rPr lang="ko-KR" altLang="en-US" sz="1600" dirty="0"/>
            <a:t>변환</a:t>
          </a:r>
          <a:endParaRPr lang="en-US" sz="1600" dirty="0"/>
        </a:p>
      </dgm:t>
    </dgm:pt>
    <dgm:pt modelId="{441C9615-289D-4BA0-B0F3-20BC563C4DE1}" type="parTrans" cxnId="{FF820DF5-0644-4947-A563-66D97F71AEBB}">
      <dgm:prSet/>
      <dgm:spPr/>
      <dgm:t>
        <a:bodyPr/>
        <a:lstStyle/>
        <a:p>
          <a:endParaRPr lang="en-US"/>
        </a:p>
      </dgm:t>
    </dgm:pt>
    <dgm:pt modelId="{3C2375E4-BE36-4978-ACA6-FF5813BC83D6}" type="sibTrans" cxnId="{FF820DF5-0644-4947-A563-66D97F71AEBB}">
      <dgm:prSet/>
      <dgm:spPr/>
      <dgm:t>
        <a:bodyPr/>
        <a:lstStyle/>
        <a:p>
          <a:endParaRPr lang="en-US"/>
        </a:p>
      </dgm:t>
    </dgm:pt>
    <dgm:pt modelId="{691B641D-9AF5-4CE4-993C-31FA13BDA542}">
      <dgm:prSet custT="1"/>
      <dgm:spPr/>
      <dgm:t>
        <a:bodyPr/>
        <a:lstStyle/>
        <a:p>
          <a:r>
            <a:rPr lang="ko-KR" sz="1600" dirty="0"/>
            <a:t>실제 단일 컴퓨터의 프로그램 코드와</a:t>
          </a:r>
          <a:endParaRPr lang="en-US" sz="1600" dirty="0"/>
        </a:p>
      </dgm:t>
    </dgm:pt>
    <dgm:pt modelId="{86711638-C76D-4321-9E49-48E14B91CE9A}" type="parTrans" cxnId="{20C564F5-7E1D-4997-8F1B-A4AA86556401}">
      <dgm:prSet/>
      <dgm:spPr/>
      <dgm:t>
        <a:bodyPr/>
        <a:lstStyle/>
        <a:p>
          <a:endParaRPr lang="en-US"/>
        </a:p>
      </dgm:t>
    </dgm:pt>
    <dgm:pt modelId="{A3711F8F-4D28-481A-8D28-A874872070D0}" type="sibTrans" cxnId="{20C564F5-7E1D-4997-8F1B-A4AA86556401}">
      <dgm:prSet/>
      <dgm:spPr/>
      <dgm:t>
        <a:bodyPr/>
        <a:lstStyle/>
        <a:p>
          <a:endParaRPr lang="en-US"/>
        </a:p>
      </dgm:t>
    </dgm:pt>
    <dgm:pt modelId="{40D935C1-D7FB-4C6A-B5F4-AA9A3876AA57}">
      <dgm:prSet custT="1"/>
      <dgm:spPr/>
      <dgm:t>
        <a:bodyPr/>
        <a:lstStyle/>
        <a:p>
          <a:r>
            <a:rPr lang="en-US" sz="1600" dirty="0"/>
            <a:t>Business Logic </a:t>
          </a:r>
          <a:r>
            <a:rPr lang="ko-KR" sz="1600" dirty="0"/>
            <a:t>코드가 완전히 동일하다</a:t>
          </a:r>
          <a:r>
            <a:rPr lang="en-US" sz="1600" dirty="0"/>
            <a:t>.</a:t>
          </a:r>
        </a:p>
      </dgm:t>
    </dgm:pt>
    <dgm:pt modelId="{5293911A-495A-4069-8D47-AD9B71E25F48}" type="parTrans" cxnId="{5DEA1650-E6F5-499F-B84C-1C109B5B9B7C}">
      <dgm:prSet/>
      <dgm:spPr/>
      <dgm:t>
        <a:bodyPr/>
        <a:lstStyle/>
        <a:p>
          <a:endParaRPr lang="en-US"/>
        </a:p>
      </dgm:t>
    </dgm:pt>
    <dgm:pt modelId="{6F80BDE6-1D8E-4801-A16D-EE7F8F8A0EF9}" type="sibTrans" cxnId="{5DEA1650-E6F5-499F-B84C-1C109B5B9B7C}">
      <dgm:prSet/>
      <dgm:spPr/>
      <dgm:t>
        <a:bodyPr/>
        <a:lstStyle/>
        <a:p>
          <a:endParaRPr lang="en-US"/>
        </a:p>
      </dgm:t>
    </dgm:pt>
    <dgm:pt modelId="{5D645D8A-0ECB-48A7-A1F5-23ECF6598D34}">
      <dgm:prSet custT="1"/>
      <dgm:spPr/>
      <dgm:t>
        <a:bodyPr/>
        <a:lstStyle/>
        <a:p>
          <a:r>
            <a:rPr lang="en-US" sz="2000" dirty="0"/>
            <a:t>Benefits</a:t>
          </a:r>
        </a:p>
      </dgm:t>
    </dgm:pt>
    <dgm:pt modelId="{743995CA-793B-4A8E-B9E2-7B8FE9CDA2BE}" type="parTrans" cxnId="{6D98970C-F8F7-4AD0-93DF-4CBDD6013B58}">
      <dgm:prSet/>
      <dgm:spPr/>
      <dgm:t>
        <a:bodyPr/>
        <a:lstStyle/>
        <a:p>
          <a:endParaRPr lang="en-US"/>
        </a:p>
      </dgm:t>
    </dgm:pt>
    <dgm:pt modelId="{8460AE5F-A85C-4325-9747-EAD41FFF6A6D}" type="sibTrans" cxnId="{6D98970C-F8F7-4AD0-93DF-4CBDD6013B58}">
      <dgm:prSet/>
      <dgm:spPr/>
      <dgm:t>
        <a:bodyPr/>
        <a:lstStyle/>
        <a:p>
          <a:endParaRPr lang="en-US"/>
        </a:p>
      </dgm:t>
    </dgm:pt>
    <dgm:pt modelId="{E9774131-5034-44AD-AB06-3B2D0368893D}">
      <dgm:prSet custT="1"/>
      <dgm:spPr/>
      <dgm:t>
        <a:bodyPr/>
        <a:lstStyle/>
        <a:p>
          <a:r>
            <a:rPr lang="en-US" sz="1600"/>
            <a:t>TGrid </a:t>
          </a:r>
          <a:r>
            <a:rPr lang="ko-KR" sz="1600"/>
            <a:t>를 사용하면</a:t>
          </a:r>
          <a:r>
            <a:rPr lang="en-US" sz="1600"/>
            <a:t>, </a:t>
          </a:r>
          <a:r>
            <a:rPr lang="ko-KR" sz="1600"/>
            <a:t>네트워크 구조에 관계없이</a:t>
          </a:r>
          <a:endParaRPr lang="en-US" sz="1600"/>
        </a:p>
      </dgm:t>
    </dgm:pt>
    <dgm:pt modelId="{5BC4F20B-F44F-4CC4-B5D5-4159C5D64B50}" type="parTrans" cxnId="{6FD68A75-FF2E-4182-ABD4-D22941DB08F4}">
      <dgm:prSet/>
      <dgm:spPr/>
      <dgm:t>
        <a:bodyPr/>
        <a:lstStyle/>
        <a:p>
          <a:endParaRPr lang="en-US"/>
        </a:p>
      </dgm:t>
    </dgm:pt>
    <dgm:pt modelId="{841F8CAC-42E9-405D-8B54-7867AE8FF1F2}" type="sibTrans" cxnId="{6FD68A75-FF2E-4182-ABD4-D22941DB08F4}">
      <dgm:prSet/>
      <dgm:spPr/>
      <dgm:t>
        <a:bodyPr/>
        <a:lstStyle/>
        <a:p>
          <a:endParaRPr lang="en-US"/>
        </a:p>
      </dgm:t>
    </dgm:pt>
    <dgm:pt modelId="{1543123A-F1E5-4320-B655-BC4A953132EF}">
      <dgm:prSet custT="1"/>
      <dgm:spPr/>
      <dgm:t>
        <a:bodyPr/>
        <a:lstStyle/>
        <a:p>
          <a:r>
            <a:rPr lang="en-US" sz="1600"/>
            <a:t>Business Logic </a:t>
          </a:r>
          <a:r>
            <a:rPr lang="ko-KR" sz="1600"/>
            <a:t>코드가 언제나 동일하니</a:t>
          </a:r>
          <a:endParaRPr lang="en-US" sz="1600"/>
        </a:p>
      </dgm:t>
    </dgm:pt>
    <dgm:pt modelId="{FB7528AE-1289-4300-8D9E-8F0CC96C44FE}" type="parTrans" cxnId="{4DFE57BF-9735-40D4-973A-6BF51EF28A6F}">
      <dgm:prSet/>
      <dgm:spPr/>
      <dgm:t>
        <a:bodyPr/>
        <a:lstStyle/>
        <a:p>
          <a:endParaRPr lang="en-US"/>
        </a:p>
      </dgm:t>
    </dgm:pt>
    <dgm:pt modelId="{55C290E5-90C1-41C8-BE6D-0ED6A722A38E}" type="sibTrans" cxnId="{4DFE57BF-9735-40D4-973A-6BF51EF28A6F}">
      <dgm:prSet/>
      <dgm:spPr/>
      <dgm:t>
        <a:bodyPr/>
        <a:lstStyle/>
        <a:p>
          <a:endParaRPr lang="en-US"/>
        </a:p>
      </dgm:t>
    </dgm:pt>
    <dgm:pt modelId="{FAE177B1-3BD8-4AEE-B0F4-85B2EB852972}">
      <dgm:prSet custT="1"/>
      <dgm:spPr/>
      <dgm:t>
        <a:bodyPr/>
        <a:lstStyle/>
        <a:p>
          <a:r>
            <a:rPr lang="ko-KR" sz="1600" dirty="0"/>
            <a:t>온전히 </a:t>
          </a:r>
          <a:r>
            <a:rPr lang="en-US" sz="1600" dirty="0"/>
            <a:t>Business Logic </a:t>
          </a:r>
          <a:r>
            <a:rPr lang="ko-KR" sz="1600" dirty="0"/>
            <a:t>에만 </a:t>
          </a:r>
          <a:r>
            <a:rPr lang="ko-KR" altLang="en-US" sz="1600" dirty="0"/>
            <a:t>집중할 수 있다</a:t>
          </a:r>
          <a:endParaRPr lang="en-US" sz="1600" dirty="0"/>
        </a:p>
      </dgm:t>
    </dgm:pt>
    <dgm:pt modelId="{B5D2B31E-4162-41CB-A7E1-787C425581E2}" type="parTrans" cxnId="{09B15508-6009-48F7-952D-279A48184A9E}">
      <dgm:prSet/>
      <dgm:spPr/>
      <dgm:t>
        <a:bodyPr/>
        <a:lstStyle/>
        <a:p>
          <a:endParaRPr lang="en-US"/>
        </a:p>
      </dgm:t>
    </dgm:pt>
    <dgm:pt modelId="{446CC65F-0DE0-4BF4-AFB8-E65BBFA4931C}" type="sibTrans" cxnId="{09B15508-6009-48F7-952D-279A48184A9E}">
      <dgm:prSet/>
      <dgm:spPr/>
      <dgm:t>
        <a:bodyPr/>
        <a:lstStyle/>
        <a:p>
          <a:endParaRPr lang="en-US"/>
        </a:p>
      </dgm:t>
    </dgm:pt>
    <dgm:pt modelId="{B15724E0-771E-4AC8-BD56-8D338DECEC00}">
      <dgm:prSet custT="1"/>
      <dgm:spPr/>
      <dgm:t>
        <a:bodyPr/>
        <a:lstStyle/>
        <a:p>
          <a:r>
            <a:rPr lang="en-US" sz="2000" dirty="0"/>
            <a:t>Grid Computing</a:t>
          </a:r>
        </a:p>
      </dgm:t>
    </dgm:pt>
    <dgm:pt modelId="{62F1CC61-3B29-42F6-BD41-6C8BF2BC3402}" type="parTrans" cxnId="{C25542D3-F27A-44D8-A4FD-EF9D8E1FD8F8}">
      <dgm:prSet/>
      <dgm:spPr/>
      <dgm:t>
        <a:bodyPr/>
        <a:lstStyle/>
        <a:p>
          <a:endParaRPr lang="en-US"/>
        </a:p>
      </dgm:t>
    </dgm:pt>
    <dgm:pt modelId="{660ABE2D-8423-491C-8A88-942089E58FA7}" type="sibTrans" cxnId="{C25542D3-F27A-44D8-A4FD-EF9D8E1FD8F8}">
      <dgm:prSet/>
      <dgm:spPr/>
      <dgm:t>
        <a:bodyPr/>
        <a:lstStyle/>
        <a:p>
          <a:endParaRPr lang="en-US"/>
        </a:p>
      </dgm:t>
    </dgm:pt>
    <dgm:pt modelId="{517068ED-BFD9-4277-A59E-A48BFE205C37}">
      <dgm:prSet custT="1"/>
      <dgm:spPr/>
      <dgm:t>
        <a:bodyPr/>
        <a:lstStyle/>
        <a:p>
          <a:r>
            <a:rPr lang="ko-KR" altLang="en-US" sz="1600" dirty="0"/>
            <a:t>이것이 바로 </a:t>
          </a:r>
          <a:r>
            <a:rPr lang="en-US" altLang="ko-KR" sz="1600" dirty="0"/>
            <a:t>TGrid </a:t>
          </a:r>
          <a:r>
            <a:rPr lang="ko-KR" altLang="en-US" sz="1600" dirty="0"/>
            <a:t>가 말하는 </a:t>
          </a:r>
          <a:r>
            <a:rPr lang="en-US" altLang="ko-KR" sz="1600" dirty="0"/>
            <a:t>True Grid Computing</a:t>
          </a:r>
          <a:endParaRPr lang="en-US" sz="1600" dirty="0"/>
        </a:p>
      </dgm:t>
    </dgm:pt>
    <dgm:pt modelId="{63623457-1418-459D-9262-9B161872391C}" type="parTrans" cxnId="{B14A99D7-50B5-43EE-AA0B-6B58108D6325}">
      <dgm:prSet/>
      <dgm:spPr/>
      <dgm:t>
        <a:bodyPr/>
        <a:lstStyle/>
        <a:p>
          <a:pPr latinLnBrk="1"/>
          <a:endParaRPr lang="ko-KR" altLang="en-US"/>
        </a:p>
      </dgm:t>
    </dgm:pt>
    <dgm:pt modelId="{C848F011-932A-47B3-A0E5-DB205AD8C0AA}" type="sibTrans" cxnId="{B14A99D7-50B5-43EE-AA0B-6B58108D6325}">
      <dgm:prSet/>
      <dgm:spPr/>
      <dgm:t>
        <a:bodyPr/>
        <a:lstStyle/>
        <a:p>
          <a:pPr latinLnBrk="1"/>
          <a:endParaRPr lang="ko-KR" altLang="en-US"/>
        </a:p>
      </dgm:t>
    </dgm:pt>
    <dgm:pt modelId="{BB9993C6-E615-47FE-ABB1-1EB90E80381B}">
      <dgm:prSet custT="1"/>
      <dgm:spPr/>
      <dgm:t>
        <a:bodyPr/>
        <a:lstStyle/>
        <a:p>
          <a:r>
            <a:rPr lang="en-US" altLang="ko-KR" sz="1600" dirty="0"/>
            <a:t>Business Logic Code</a:t>
          </a:r>
          <a:r>
            <a:rPr lang="ko-KR" altLang="en-US" sz="1600" dirty="0"/>
            <a:t> </a:t>
          </a:r>
          <a:r>
            <a:rPr lang="en-US" altLang="ko-KR" sz="1600" dirty="0"/>
            <a:t>is always same</a:t>
          </a:r>
          <a:endParaRPr lang="en-US" sz="1600" dirty="0"/>
        </a:p>
      </dgm:t>
    </dgm:pt>
    <dgm:pt modelId="{C5CA4BC6-E39F-4816-BA7F-9181B9E89636}" type="parTrans" cxnId="{C2030E51-A52E-45CD-A5EF-86E00ECB0D32}">
      <dgm:prSet/>
      <dgm:spPr/>
      <dgm:t>
        <a:bodyPr/>
        <a:lstStyle/>
        <a:p>
          <a:pPr latinLnBrk="1"/>
          <a:endParaRPr lang="ko-KR" altLang="en-US"/>
        </a:p>
      </dgm:t>
    </dgm:pt>
    <dgm:pt modelId="{121F1D87-53A1-4481-ACCD-A6BE262DD8A7}" type="sibTrans" cxnId="{C2030E51-A52E-45CD-A5EF-86E00ECB0D32}">
      <dgm:prSet/>
      <dgm:spPr/>
      <dgm:t>
        <a:bodyPr/>
        <a:lstStyle/>
        <a:p>
          <a:pPr latinLnBrk="1"/>
          <a:endParaRPr lang="ko-KR" altLang="en-US"/>
        </a:p>
      </dgm:t>
    </dgm:pt>
    <dgm:pt modelId="{8BE18DB2-E28B-4A43-862D-392337187BC3}" type="pres">
      <dgm:prSet presAssocID="{3C35A3C1-1D69-4256-BF84-0B9743E3EC1B}" presName="Name0" presStyleCnt="0">
        <dgm:presLayoutVars>
          <dgm:dir/>
          <dgm:animLvl val="lvl"/>
          <dgm:resizeHandles val="exact"/>
        </dgm:presLayoutVars>
      </dgm:prSet>
      <dgm:spPr/>
    </dgm:pt>
    <dgm:pt modelId="{7DF519DC-F8A4-4D03-A825-BD2F2D6ACC05}" type="pres">
      <dgm:prSet presAssocID="{A380E001-FB7F-4E1B-9F95-1637D1FB55DC}" presName="linNode" presStyleCnt="0"/>
      <dgm:spPr/>
    </dgm:pt>
    <dgm:pt modelId="{E3BBDBAE-B4AC-414B-9BD5-E7958868AA2E}" type="pres">
      <dgm:prSet presAssocID="{A380E001-FB7F-4E1B-9F95-1637D1FB55DC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783C2CFE-94F7-4518-853C-4B565897C4CE}" type="pres">
      <dgm:prSet presAssocID="{A380E001-FB7F-4E1B-9F95-1637D1FB55DC}" presName="descendantText" presStyleLbl="alignAccFollowNode1" presStyleIdx="0" presStyleCnt="3">
        <dgm:presLayoutVars>
          <dgm:bulletEnabled/>
        </dgm:presLayoutVars>
      </dgm:prSet>
      <dgm:spPr/>
    </dgm:pt>
    <dgm:pt modelId="{EB3BB6EB-76AF-4363-AF04-75D6CD651E55}" type="pres">
      <dgm:prSet presAssocID="{D59B5CA7-9F72-4118-89C0-2AF2F0DF1FFA}" presName="sp" presStyleCnt="0"/>
      <dgm:spPr/>
    </dgm:pt>
    <dgm:pt modelId="{A076D679-9D18-4908-81B6-C199549A5DCE}" type="pres">
      <dgm:prSet presAssocID="{5D645D8A-0ECB-48A7-A1F5-23ECF6598D34}" presName="linNode" presStyleCnt="0"/>
      <dgm:spPr/>
    </dgm:pt>
    <dgm:pt modelId="{730DC3AF-4AAA-417A-AFB6-A73460045E73}" type="pres">
      <dgm:prSet presAssocID="{5D645D8A-0ECB-48A7-A1F5-23ECF6598D34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86E4DB84-C6BE-40D4-9283-F370073676C3}" type="pres">
      <dgm:prSet presAssocID="{5D645D8A-0ECB-48A7-A1F5-23ECF6598D34}" presName="descendantText" presStyleLbl="alignAccFollowNode1" presStyleIdx="1" presStyleCnt="3">
        <dgm:presLayoutVars>
          <dgm:bulletEnabled/>
        </dgm:presLayoutVars>
      </dgm:prSet>
      <dgm:spPr/>
    </dgm:pt>
    <dgm:pt modelId="{DD024462-5220-4AC6-8B79-2053EDEFEF49}" type="pres">
      <dgm:prSet presAssocID="{8460AE5F-A85C-4325-9747-EAD41FFF6A6D}" presName="sp" presStyleCnt="0"/>
      <dgm:spPr/>
    </dgm:pt>
    <dgm:pt modelId="{2D79DF1B-1FCF-47EE-B499-C841B3810957}" type="pres">
      <dgm:prSet presAssocID="{B15724E0-771E-4AC8-BD56-8D338DECEC00}" presName="linNode" presStyleCnt="0"/>
      <dgm:spPr/>
    </dgm:pt>
    <dgm:pt modelId="{C485F276-1897-4708-B555-927A9C64F3DD}" type="pres">
      <dgm:prSet presAssocID="{B15724E0-771E-4AC8-BD56-8D338DECEC00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F87122D0-B933-433F-A46F-DF20FE58EA09}" type="pres">
      <dgm:prSet presAssocID="{B15724E0-771E-4AC8-BD56-8D338DECEC00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09B15508-6009-48F7-952D-279A48184A9E}" srcId="{5D645D8A-0ECB-48A7-A1F5-23ECF6598D34}" destId="{FAE177B1-3BD8-4AEE-B0F4-85B2EB852972}" srcOrd="2" destOrd="0" parTransId="{B5D2B31E-4162-41CB-A7E1-787C425581E2}" sibTransId="{446CC65F-0DE0-4BF4-AFB8-E65BBFA4931C}"/>
    <dgm:cxn modelId="{6D98970C-F8F7-4AD0-93DF-4CBDD6013B58}" srcId="{3C35A3C1-1D69-4256-BF84-0B9743E3EC1B}" destId="{5D645D8A-0ECB-48A7-A1F5-23ECF6598D34}" srcOrd="1" destOrd="0" parTransId="{743995CA-793B-4A8E-B9E2-7B8FE9CDA2BE}" sibTransId="{8460AE5F-A85C-4325-9747-EAD41FFF6A6D}"/>
    <dgm:cxn modelId="{66809C0F-A40F-4923-8550-DEF5C4C8700F}" type="presOf" srcId="{517068ED-BFD9-4277-A59E-A48BFE205C37}" destId="{F87122D0-B933-433F-A46F-DF20FE58EA09}" srcOrd="0" destOrd="0" presId="urn:microsoft.com/office/officeart/2016/7/layout/VerticalSolidActionList"/>
    <dgm:cxn modelId="{6192493F-4A46-4AE5-9298-74C8234DAF27}" type="presOf" srcId="{E9774131-5034-44AD-AB06-3B2D0368893D}" destId="{86E4DB84-C6BE-40D4-9283-F370073676C3}" srcOrd="0" destOrd="0" presId="urn:microsoft.com/office/officeart/2016/7/layout/VerticalSolidActionList"/>
    <dgm:cxn modelId="{A703A64A-8C0D-484D-BCEE-3770113CCE14}" type="presOf" srcId="{691B641D-9AF5-4CE4-993C-31FA13BDA542}" destId="{783C2CFE-94F7-4518-853C-4B565897C4CE}" srcOrd="0" destOrd="1" presId="urn:microsoft.com/office/officeart/2016/7/layout/VerticalSolidActionList"/>
    <dgm:cxn modelId="{587FB16D-2396-46A4-9647-5AD4CE089307}" srcId="{3C35A3C1-1D69-4256-BF84-0B9743E3EC1B}" destId="{A380E001-FB7F-4E1B-9F95-1637D1FB55DC}" srcOrd="0" destOrd="0" parTransId="{1C9913E5-BEBC-4761-BC48-D43E3113A4C1}" sibTransId="{D59B5CA7-9F72-4118-89C0-2AF2F0DF1FFA}"/>
    <dgm:cxn modelId="{5DEA1650-E6F5-499F-B84C-1C109B5B9B7C}" srcId="{A380E001-FB7F-4E1B-9F95-1637D1FB55DC}" destId="{40D935C1-D7FB-4C6A-B5F4-AA9A3876AA57}" srcOrd="2" destOrd="0" parTransId="{5293911A-495A-4069-8D47-AD9B71E25F48}" sibTransId="{6F80BDE6-1D8E-4801-A16D-EE7F8F8A0EF9}"/>
    <dgm:cxn modelId="{C2030E51-A52E-45CD-A5EF-86E00ECB0D32}" srcId="{B15724E0-771E-4AC8-BD56-8D338DECEC00}" destId="{BB9993C6-E615-47FE-ABB1-1EB90E80381B}" srcOrd="1" destOrd="0" parTransId="{C5CA4BC6-E39F-4816-BA7F-9181B9E89636}" sibTransId="{121F1D87-53A1-4481-ACCD-A6BE262DD8A7}"/>
    <dgm:cxn modelId="{F9D30C53-2FA0-4AEC-B1FD-C4E45A2CA47E}" type="presOf" srcId="{5D645D8A-0ECB-48A7-A1F5-23ECF6598D34}" destId="{730DC3AF-4AAA-417A-AFB6-A73460045E73}" srcOrd="0" destOrd="0" presId="urn:microsoft.com/office/officeart/2016/7/layout/VerticalSolidActionList"/>
    <dgm:cxn modelId="{6FD68A75-FF2E-4182-ABD4-D22941DB08F4}" srcId="{5D645D8A-0ECB-48A7-A1F5-23ECF6598D34}" destId="{E9774131-5034-44AD-AB06-3B2D0368893D}" srcOrd="0" destOrd="0" parTransId="{5BC4F20B-F44F-4CC4-B5D5-4159C5D64B50}" sibTransId="{841F8CAC-42E9-405D-8B54-7867AE8FF1F2}"/>
    <dgm:cxn modelId="{821A3690-7E42-4B67-9445-4B1143FBFB4A}" type="presOf" srcId="{BB9993C6-E615-47FE-ABB1-1EB90E80381B}" destId="{F87122D0-B933-433F-A46F-DF20FE58EA09}" srcOrd="0" destOrd="1" presId="urn:microsoft.com/office/officeart/2016/7/layout/VerticalSolidActionList"/>
    <dgm:cxn modelId="{897A7E91-5C31-4642-A6B6-092B0C8A20E5}" type="presOf" srcId="{1543123A-F1E5-4320-B655-BC4A953132EF}" destId="{86E4DB84-C6BE-40D4-9283-F370073676C3}" srcOrd="0" destOrd="1" presId="urn:microsoft.com/office/officeart/2016/7/layout/VerticalSolidActionList"/>
    <dgm:cxn modelId="{68FEFAB6-96FC-4555-8EC4-2CDF09CE32D6}" type="presOf" srcId="{40D935C1-D7FB-4C6A-B5F4-AA9A3876AA57}" destId="{783C2CFE-94F7-4518-853C-4B565897C4CE}" srcOrd="0" destOrd="2" presId="urn:microsoft.com/office/officeart/2016/7/layout/VerticalSolidActionList"/>
    <dgm:cxn modelId="{4DFE57BF-9735-40D4-973A-6BF51EF28A6F}" srcId="{5D645D8A-0ECB-48A7-A1F5-23ECF6598D34}" destId="{1543123A-F1E5-4320-B655-BC4A953132EF}" srcOrd="1" destOrd="0" parTransId="{FB7528AE-1289-4300-8D9E-8F0CC96C44FE}" sibTransId="{55C290E5-90C1-41C8-BE6D-0ED6A722A38E}"/>
    <dgm:cxn modelId="{65082FC6-EADC-4330-91FE-B3075E68D82C}" type="presOf" srcId="{FAE177B1-3BD8-4AEE-B0F4-85B2EB852972}" destId="{86E4DB84-C6BE-40D4-9283-F370073676C3}" srcOrd="0" destOrd="2" presId="urn:microsoft.com/office/officeart/2016/7/layout/VerticalSolidActionList"/>
    <dgm:cxn modelId="{C25542D3-F27A-44D8-A4FD-EF9D8E1FD8F8}" srcId="{3C35A3C1-1D69-4256-BF84-0B9743E3EC1B}" destId="{B15724E0-771E-4AC8-BD56-8D338DECEC00}" srcOrd="2" destOrd="0" parTransId="{62F1CC61-3B29-42F6-BD41-6C8BF2BC3402}" sibTransId="{660ABE2D-8423-491C-8A88-942089E58FA7}"/>
    <dgm:cxn modelId="{31F56BD7-0D67-485B-93A8-200FFC3C6376}" type="presOf" srcId="{A380E001-FB7F-4E1B-9F95-1637D1FB55DC}" destId="{E3BBDBAE-B4AC-414B-9BD5-E7958868AA2E}" srcOrd="0" destOrd="0" presId="urn:microsoft.com/office/officeart/2016/7/layout/VerticalSolidActionList"/>
    <dgm:cxn modelId="{B14A99D7-50B5-43EE-AA0B-6B58108D6325}" srcId="{B15724E0-771E-4AC8-BD56-8D338DECEC00}" destId="{517068ED-BFD9-4277-A59E-A48BFE205C37}" srcOrd="0" destOrd="0" parTransId="{63623457-1418-459D-9262-9B161872391C}" sibTransId="{C848F011-932A-47B3-A0E5-DB205AD8C0AA}"/>
    <dgm:cxn modelId="{1D1638DA-B81A-4565-9CD0-D5558CCE982B}" type="presOf" srcId="{EE8ED330-FA91-4BDF-A1D0-0CA9EDF0C44B}" destId="{783C2CFE-94F7-4518-853C-4B565897C4CE}" srcOrd="0" destOrd="0" presId="urn:microsoft.com/office/officeart/2016/7/layout/VerticalSolidActionList"/>
    <dgm:cxn modelId="{44C17BEB-A8DC-419C-AEAD-8E8036BC50E6}" type="presOf" srcId="{3C35A3C1-1D69-4256-BF84-0B9743E3EC1B}" destId="{8BE18DB2-E28B-4A43-862D-392337187BC3}" srcOrd="0" destOrd="0" presId="urn:microsoft.com/office/officeart/2016/7/layout/VerticalSolidActionList"/>
    <dgm:cxn modelId="{E25A78F2-139F-4D32-A72F-EDFCB963974D}" type="presOf" srcId="{B15724E0-771E-4AC8-BD56-8D338DECEC00}" destId="{C485F276-1897-4708-B555-927A9C64F3DD}" srcOrd="0" destOrd="0" presId="urn:microsoft.com/office/officeart/2016/7/layout/VerticalSolidActionList"/>
    <dgm:cxn modelId="{FF820DF5-0644-4947-A563-66D97F71AEBB}" srcId="{A380E001-FB7F-4E1B-9F95-1637D1FB55DC}" destId="{EE8ED330-FA91-4BDF-A1D0-0CA9EDF0C44B}" srcOrd="0" destOrd="0" parTransId="{441C9615-289D-4BA0-B0F3-20BC563C4DE1}" sibTransId="{3C2375E4-BE36-4978-ACA6-FF5813BC83D6}"/>
    <dgm:cxn modelId="{20C564F5-7E1D-4997-8F1B-A4AA86556401}" srcId="{A380E001-FB7F-4E1B-9F95-1637D1FB55DC}" destId="{691B641D-9AF5-4CE4-993C-31FA13BDA542}" srcOrd="1" destOrd="0" parTransId="{86711638-C76D-4321-9E49-48E14B91CE9A}" sibTransId="{A3711F8F-4D28-481A-8D28-A874872070D0}"/>
    <dgm:cxn modelId="{8E64E890-AB15-4814-8E0D-FC6BAC7EBBB9}" type="presParOf" srcId="{8BE18DB2-E28B-4A43-862D-392337187BC3}" destId="{7DF519DC-F8A4-4D03-A825-BD2F2D6ACC05}" srcOrd="0" destOrd="0" presId="urn:microsoft.com/office/officeart/2016/7/layout/VerticalSolidActionList"/>
    <dgm:cxn modelId="{4CFFC466-FB4C-4FE5-8CB6-21EF3C5E7B41}" type="presParOf" srcId="{7DF519DC-F8A4-4D03-A825-BD2F2D6ACC05}" destId="{E3BBDBAE-B4AC-414B-9BD5-E7958868AA2E}" srcOrd="0" destOrd="0" presId="urn:microsoft.com/office/officeart/2016/7/layout/VerticalSolidActionList"/>
    <dgm:cxn modelId="{5EB952A5-3E62-4BC1-8DE0-3C3D7C84DA4E}" type="presParOf" srcId="{7DF519DC-F8A4-4D03-A825-BD2F2D6ACC05}" destId="{783C2CFE-94F7-4518-853C-4B565897C4CE}" srcOrd="1" destOrd="0" presId="urn:microsoft.com/office/officeart/2016/7/layout/VerticalSolidActionList"/>
    <dgm:cxn modelId="{3EBFAA50-297D-4476-B8D4-40FE3DF3BB5D}" type="presParOf" srcId="{8BE18DB2-E28B-4A43-862D-392337187BC3}" destId="{EB3BB6EB-76AF-4363-AF04-75D6CD651E55}" srcOrd="1" destOrd="0" presId="urn:microsoft.com/office/officeart/2016/7/layout/VerticalSolidActionList"/>
    <dgm:cxn modelId="{C2AFDDC3-103D-4311-B05F-533100FD4940}" type="presParOf" srcId="{8BE18DB2-E28B-4A43-862D-392337187BC3}" destId="{A076D679-9D18-4908-81B6-C199549A5DCE}" srcOrd="2" destOrd="0" presId="urn:microsoft.com/office/officeart/2016/7/layout/VerticalSolidActionList"/>
    <dgm:cxn modelId="{E9AC526B-2BE9-4515-ABAB-B8826DE36961}" type="presParOf" srcId="{A076D679-9D18-4908-81B6-C199549A5DCE}" destId="{730DC3AF-4AAA-417A-AFB6-A73460045E73}" srcOrd="0" destOrd="0" presId="urn:microsoft.com/office/officeart/2016/7/layout/VerticalSolidActionList"/>
    <dgm:cxn modelId="{43F4A029-761B-4412-B101-87D74674755E}" type="presParOf" srcId="{A076D679-9D18-4908-81B6-C199549A5DCE}" destId="{86E4DB84-C6BE-40D4-9283-F370073676C3}" srcOrd="1" destOrd="0" presId="urn:microsoft.com/office/officeart/2016/7/layout/VerticalSolidActionList"/>
    <dgm:cxn modelId="{3FD5D9A5-A77D-47F2-A121-9D68EB065DC7}" type="presParOf" srcId="{8BE18DB2-E28B-4A43-862D-392337187BC3}" destId="{DD024462-5220-4AC6-8B79-2053EDEFEF49}" srcOrd="3" destOrd="0" presId="urn:microsoft.com/office/officeart/2016/7/layout/VerticalSolidActionList"/>
    <dgm:cxn modelId="{1CC933BA-C454-4AA5-BE9B-62E78377D197}" type="presParOf" srcId="{8BE18DB2-E28B-4A43-862D-392337187BC3}" destId="{2D79DF1B-1FCF-47EE-B499-C841B3810957}" srcOrd="4" destOrd="0" presId="urn:microsoft.com/office/officeart/2016/7/layout/VerticalSolidActionList"/>
    <dgm:cxn modelId="{371EAD2D-0FED-448A-A9C9-0D9A654E8053}" type="presParOf" srcId="{2D79DF1B-1FCF-47EE-B499-C841B3810957}" destId="{C485F276-1897-4708-B555-927A9C64F3DD}" srcOrd="0" destOrd="0" presId="urn:microsoft.com/office/officeart/2016/7/layout/VerticalSolidActionList"/>
    <dgm:cxn modelId="{A853D2DB-1D3E-4E29-AC71-9A6ED19676F9}" type="presParOf" srcId="{2D79DF1B-1FCF-47EE-B499-C841B3810957}" destId="{F87122D0-B933-433F-A46F-DF20FE58EA0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454C9C-9503-47C0-A0FE-74A34FE63C8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3393A9-6B37-4805-A013-8039BD13B8A2}">
      <dgm:prSet/>
      <dgm:spPr/>
      <dgm:t>
        <a:bodyPr/>
        <a:lstStyle/>
        <a:p>
          <a:r>
            <a:rPr lang="en-US"/>
            <a:t>Market</a:t>
          </a:r>
        </a:p>
      </dgm:t>
    </dgm:pt>
    <dgm:pt modelId="{C6046581-5265-4238-92D3-5F7E19BC314C}" type="parTrans" cxnId="{3B36AB06-1045-4674-BD5E-39D9D9014AC0}">
      <dgm:prSet/>
      <dgm:spPr/>
      <dgm:t>
        <a:bodyPr/>
        <a:lstStyle/>
        <a:p>
          <a:endParaRPr lang="en-US"/>
        </a:p>
      </dgm:t>
    </dgm:pt>
    <dgm:pt modelId="{B7CCBA19-C4C9-49BD-9AFA-9CF39E396079}" type="sibTrans" cxnId="{3B36AB06-1045-4674-BD5E-39D9D9014AC0}">
      <dgm:prSet/>
      <dgm:spPr/>
      <dgm:t>
        <a:bodyPr/>
        <a:lstStyle/>
        <a:p>
          <a:endParaRPr lang="en-US"/>
        </a:p>
      </dgm:t>
    </dgm:pt>
    <dgm:pt modelId="{CBA31363-FD26-4E0C-AFEF-BAC94DF966DD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중개 시장</a:t>
          </a:r>
          <a:endParaRPr lang="en-US" dirty="0"/>
        </a:p>
      </dgm:t>
    </dgm:pt>
    <dgm:pt modelId="{A305D2AE-7580-4BEA-B3F3-34197306D331}" type="parTrans" cxnId="{47D8E00B-6DD5-4364-9D2D-F98E68C88FE7}">
      <dgm:prSet/>
      <dgm:spPr/>
      <dgm:t>
        <a:bodyPr/>
        <a:lstStyle/>
        <a:p>
          <a:endParaRPr lang="en-US"/>
        </a:p>
      </dgm:t>
    </dgm:pt>
    <dgm:pt modelId="{926235B1-5AC8-4E34-97DC-FA7D33A4A646}" type="sibTrans" cxnId="{47D8E00B-6DD5-4364-9D2D-F98E68C88FE7}">
      <dgm:prSet/>
      <dgm:spPr/>
      <dgm:t>
        <a:bodyPr/>
        <a:lstStyle/>
        <a:p>
          <a:endParaRPr lang="en-US"/>
        </a:p>
      </dgm:t>
    </dgm:pt>
    <dgm:pt modelId="{4948FF55-C837-4458-BA77-B14D36061FC3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매매를 중개하고 수수</a:t>
          </a:r>
          <a:r>
            <a:rPr lang="ko-KR" altLang="en-US" dirty="0"/>
            <a:t>료</a:t>
          </a:r>
          <a:r>
            <a:rPr lang="ko-KR" dirty="0"/>
            <a:t> 수취</a:t>
          </a:r>
          <a:endParaRPr lang="en-US" dirty="0"/>
        </a:p>
      </dgm:t>
    </dgm:pt>
    <dgm:pt modelId="{DCFED025-FB08-410F-93B7-3143A10549C6}" type="parTrans" cxnId="{BA2D92F5-F34E-4939-8857-7F9605B4B8E7}">
      <dgm:prSet/>
      <dgm:spPr/>
      <dgm:t>
        <a:bodyPr/>
        <a:lstStyle/>
        <a:p>
          <a:endParaRPr lang="en-US"/>
        </a:p>
      </dgm:t>
    </dgm:pt>
    <dgm:pt modelId="{344FF80D-47CB-4A6C-8251-E06518FDE72A}" type="sibTrans" cxnId="{BA2D92F5-F34E-4939-8857-7F9605B4B8E7}">
      <dgm:prSet/>
      <dgm:spPr/>
      <dgm:t>
        <a:bodyPr/>
        <a:lstStyle/>
        <a:p>
          <a:endParaRPr lang="en-US"/>
        </a:p>
      </dgm:t>
    </dgm:pt>
    <dgm:pt modelId="{9578063B-44D9-445E-8A60-6715F2F64AE5}">
      <dgm:prSet/>
      <dgm:spPr/>
      <dgm:t>
        <a:bodyPr/>
        <a:lstStyle/>
        <a:p>
          <a:r>
            <a:rPr lang="en-US"/>
            <a:t>Consumer</a:t>
          </a:r>
        </a:p>
      </dgm:t>
    </dgm:pt>
    <dgm:pt modelId="{A1A4328C-F4EE-4999-B09C-9C19EF6896C9}" type="parTrans" cxnId="{7480F947-CB8A-4C78-AA19-0C3499208B6B}">
      <dgm:prSet/>
      <dgm:spPr/>
      <dgm:t>
        <a:bodyPr/>
        <a:lstStyle/>
        <a:p>
          <a:endParaRPr lang="en-US"/>
        </a:p>
      </dgm:t>
    </dgm:pt>
    <dgm:pt modelId="{ADF2856F-AD79-49FB-AC80-4C2E46DA3BE0}" type="sibTrans" cxnId="{7480F947-CB8A-4C78-AA19-0C3499208B6B}">
      <dgm:prSet/>
      <dgm:spPr/>
      <dgm:t>
        <a:bodyPr/>
        <a:lstStyle/>
        <a:p>
          <a:endParaRPr lang="en-US"/>
        </a:p>
      </dgm:t>
    </dgm:pt>
    <dgm:pt modelId="{CEE234C5-6EFB-406A-8E9A-841C5370BBF8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타인의 자원을 구매하여</a:t>
          </a:r>
          <a:endParaRPr lang="en-US" dirty="0"/>
        </a:p>
      </dgm:t>
    </dgm:pt>
    <dgm:pt modelId="{1BCB3BAE-8B87-4083-B73B-AD05B863910D}" type="parTrans" cxnId="{7CA30B47-1BCF-4557-835E-FF8A7132E0F0}">
      <dgm:prSet/>
      <dgm:spPr/>
      <dgm:t>
        <a:bodyPr/>
        <a:lstStyle/>
        <a:p>
          <a:endParaRPr lang="en-US"/>
        </a:p>
      </dgm:t>
    </dgm:pt>
    <dgm:pt modelId="{E214E54C-EB43-4B4D-A09C-1617010619ED}" type="sibTrans" cxnId="{7CA30B47-1BCF-4557-835E-FF8A7132E0F0}">
      <dgm:prSet/>
      <dgm:spPr/>
      <dgm:t>
        <a:bodyPr/>
        <a:lstStyle/>
        <a:p>
          <a:endParaRPr lang="en-US"/>
        </a:p>
      </dgm:t>
    </dgm:pt>
    <dgm:pt modelId="{8D949805-2DCB-4E91-B9C6-41128319E0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Grid Computing </a:t>
          </a:r>
          <a:r>
            <a:rPr lang="ko-KR" dirty="0"/>
            <a:t>시스템을 구성</a:t>
          </a:r>
          <a:endParaRPr lang="en-US" dirty="0"/>
        </a:p>
      </dgm:t>
    </dgm:pt>
    <dgm:pt modelId="{931FDA47-BF63-41DF-9130-7F5D5737FFEB}" type="parTrans" cxnId="{07DC2C21-0B99-42BD-BB6E-7E165685FA84}">
      <dgm:prSet/>
      <dgm:spPr/>
      <dgm:t>
        <a:bodyPr/>
        <a:lstStyle/>
        <a:p>
          <a:endParaRPr lang="en-US"/>
        </a:p>
      </dgm:t>
    </dgm:pt>
    <dgm:pt modelId="{2A399449-D798-454C-B308-05878CE252BD}" type="sibTrans" cxnId="{07DC2C21-0B99-42BD-BB6E-7E165685FA84}">
      <dgm:prSet/>
      <dgm:spPr/>
      <dgm:t>
        <a:bodyPr/>
        <a:lstStyle/>
        <a:p>
          <a:endParaRPr lang="en-US"/>
        </a:p>
      </dgm:t>
    </dgm:pt>
    <dgm:pt modelId="{E5C5F93C-0C8A-41F3-9082-C9BCC8E87D72}">
      <dgm:prSet/>
      <dgm:spPr/>
      <dgm:t>
        <a:bodyPr/>
        <a:lstStyle/>
        <a:p>
          <a:r>
            <a:rPr lang="en-US"/>
            <a:t>Supplier</a:t>
          </a:r>
        </a:p>
      </dgm:t>
    </dgm:pt>
    <dgm:pt modelId="{65FD6681-BEC5-44C4-899E-80DD45F54E84}" type="parTrans" cxnId="{AA9CBD2D-1C61-45C2-903C-5F5D70B0AB94}">
      <dgm:prSet/>
      <dgm:spPr/>
      <dgm:t>
        <a:bodyPr/>
        <a:lstStyle/>
        <a:p>
          <a:endParaRPr lang="en-US"/>
        </a:p>
      </dgm:t>
    </dgm:pt>
    <dgm:pt modelId="{3F45A0AE-4BD0-492A-A7C2-6A07B8104C6C}" type="sibTrans" cxnId="{AA9CBD2D-1C61-45C2-903C-5F5D70B0AB94}">
      <dgm:prSet/>
      <dgm:spPr/>
      <dgm:t>
        <a:bodyPr/>
        <a:lstStyle/>
        <a:p>
          <a:endParaRPr lang="en-US"/>
        </a:p>
      </dgm:t>
    </dgm:pt>
    <dgm:pt modelId="{B7F3630F-963C-4613-8C67-66BD12E94466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자신의 연산력 자원을 판매</a:t>
          </a:r>
          <a:endParaRPr lang="en-US"/>
        </a:p>
      </dgm:t>
    </dgm:pt>
    <dgm:pt modelId="{2892586A-5C10-43C6-B9ED-241B6EF6F593}" type="parTrans" cxnId="{BCE8865C-3CC4-4603-956B-A48DF88B5D1E}">
      <dgm:prSet/>
      <dgm:spPr/>
      <dgm:t>
        <a:bodyPr/>
        <a:lstStyle/>
        <a:p>
          <a:endParaRPr lang="en-US"/>
        </a:p>
      </dgm:t>
    </dgm:pt>
    <dgm:pt modelId="{6EE94C4A-9781-430F-B7C2-FBAE07DD33CD}" type="sibTrans" cxnId="{BCE8865C-3CC4-4603-956B-A48DF88B5D1E}">
      <dgm:prSet/>
      <dgm:spPr/>
      <dgm:t>
        <a:bodyPr/>
        <a:lstStyle/>
        <a:p>
          <a:endParaRPr lang="en-US"/>
        </a:p>
      </dgm:t>
    </dgm:pt>
    <dgm:pt modelId="{0C6ECEC0-D1EC-400F-B584-E2DE4A1872E8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그 대가로 돈을 받음</a:t>
          </a:r>
          <a:endParaRPr lang="en-US" dirty="0"/>
        </a:p>
      </dgm:t>
    </dgm:pt>
    <dgm:pt modelId="{15C73779-FFCB-4F0D-B8B6-3B69FFFD1ACD}" type="parTrans" cxnId="{C72F5BF0-2995-492B-B3B4-3D1E5C0485DC}">
      <dgm:prSet/>
      <dgm:spPr/>
      <dgm:t>
        <a:bodyPr/>
        <a:lstStyle/>
        <a:p>
          <a:endParaRPr lang="en-US"/>
        </a:p>
      </dgm:t>
    </dgm:pt>
    <dgm:pt modelId="{ACB2A2FD-8EE4-404B-9F9F-A7AB3C4A84E7}" type="sibTrans" cxnId="{C72F5BF0-2995-492B-B3B4-3D1E5C0485DC}">
      <dgm:prSet/>
      <dgm:spPr/>
      <dgm:t>
        <a:bodyPr/>
        <a:lstStyle/>
        <a:p>
          <a:endParaRPr lang="en-US"/>
        </a:p>
      </dgm:t>
    </dgm:pt>
    <dgm:pt modelId="{A63C007A-AE84-4A5E-899B-052C4C6180F0}" type="pres">
      <dgm:prSet presAssocID="{05454C9C-9503-47C0-A0FE-74A34FE63C8C}" presName="linear" presStyleCnt="0">
        <dgm:presLayoutVars>
          <dgm:dir/>
          <dgm:animLvl val="lvl"/>
          <dgm:resizeHandles val="exact"/>
        </dgm:presLayoutVars>
      </dgm:prSet>
      <dgm:spPr/>
    </dgm:pt>
    <dgm:pt modelId="{B8D3279B-CA57-4F6C-8011-9B7B751B8FB4}" type="pres">
      <dgm:prSet presAssocID="{CA3393A9-6B37-4805-A013-8039BD13B8A2}" presName="parentLin" presStyleCnt="0"/>
      <dgm:spPr/>
    </dgm:pt>
    <dgm:pt modelId="{F038087F-5D05-4B17-A4C9-4E62D29FD7CA}" type="pres">
      <dgm:prSet presAssocID="{CA3393A9-6B37-4805-A013-8039BD13B8A2}" presName="parentLeftMargin" presStyleLbl="node1" presStyleIdx="0" presStyleCnt="3"/>
      <dgm:spPr/>
    </dgm:pt>
    <dgm:pt modelId="{267FB2F6-FF38-4E4C-8918-B2717B38E500}" type="pres">
      <dgm:prSet presAssocID="{CA3393A9-6B37-4805-A013-8039BD13B8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AFDD56D-DAFD-4AF5-8713-1098052E913D}" type="pres">
      <dgm:prSet presAssocID="{CA3393A9-6B37-4805-A013-8039BD13B8A2}" presName="negativeSpace" presStyleCnt="0"/>
      <dgm:spPr/>
    </dgm:pt>
    <dgm:pt modelId="{82376775-DC46-4C02-B053-A07E10FA9BC5}" type="pres">
      <dgm:prSet presAssocID="{CA3393A9-6B37-4805-A013-8039BD13B8A2}" presName="childText" presStyleLbl="conFgAcc1" presStyleIdx="0" presStyleCnt="3">
        <dgm:presLayoutVars>
          <dgm:bulletEnabled val="1"/>
        </dgm:presLayoutVars>
      </dgm:prSet>
      <dgm:spPr/>
    </dgm:pt>
    <dgm:pt modelId="{D6250A07-AB3C-4D28-948C-85624B884447}" type="pres">
      <dgm:prSet presAssocID="{B7CCBA19-C4C9-49BD-9AFA-9CF39E396079}" presName="spaceBetweenRectangles" presStyleCnt="0"/>
      <dgm:spPr/>
    </dgm:pt>
    <dgm:pt modelId="{CDF94012-BDDA-4152-AECE-A1B703F9EEE1}" type="pres">
      <dgm:prSet presAssocID="{9578063B-44D9-445E-8A60-6715F2F64AE5}" presName="parentLin" presStyleCnt="0"/>
      <dgm:spPr/>
    </dgm:pt>
    <dgm:pt modelId="{6F32CA62-EF1E-4075-9A1C-7F451B116EFF}" type="pres">
      <dgm:prSet presAssocID="{9578063B-44D9-445E-8A60-6715F2F64AE5}" presName="parentLeftMargin" presStyleLbl="node1" presStyleIdx="0" presStyleCnt="3"/>
      <dgm:spPr/>
    </dgm:pt>
    <dgm:pt modelId="{FFF8B70A-83D5-4DBA-B904-F559C4E2EC3F}" type="pres">
      <dgm:prSet presAssocID="{9578063B-44D9-445E-8A60-6715F2F64A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5122AC-DE86-424F-9AC8-2E000A85371E}" type="pres">
      <dgm:prSet presAssocID="{9578063B-44D9-445E-8A60-6715F2F64AE5}" presName="negativeSpace" presStyleCnt="0"/>
      <dgm:spPr/>
    </dgm:pt>
    <dgm:pt modelId="{52A5A69D-4F8C-4F1A-9587-08AC07513413}" type="pres">
      <dgm:prSet presAssocID="{9578063B-44D9-445E-8A60-6715F2F64AE5}" presName="childText" presStyleLbl="conFgAcc1" presStyleIdx="1" presStyleCnt="3">
        <dgm:presLayoutVars>
          <dgm:bulletEnabled val="1"/>
        </dgm:presLayoutVars>
      </dgm:prSet>
      <dgm:spPr/>
    </dgm:pt>
    <dgm:pt modelId="{2D0AF09F-0D9A-44F8-8513-4F9A1F5E1ACF}" type="pres">
      <dgm:prSet presAssocID="{ADF2856F-AD79-49FB-AC80-4C2E46DA3BE0}" presName="spaceBetweenRectangles" presStyleCnt="0"/>
      <dgm:spPr/>
    </dgm:pt>
    <dgm:pt modelId="{77736594-390F-4C28-AF89-7E4147705788}" type="pres">
      <dgm:prSet presAssocID="{E5C5F93C-0C8A-41F3-9082-C9BCC8E87D72}" presName="parentLin" presStyleCnt="0"/>
      <dgm:spPr/>
    </dgm:pt>
    <dgm:pt modelId="{ED99CD62-D96B-4989-9684-66B37F3DDDEC}" type="pres">
      <dgm:prSet presAssocID="{E5C5F93C-0C8A-41F3-9082-C9BCC8E87D72}" presName="parentLeftMargin" presStyleLbl="node1" presStyleIdx="1" presStyleCnt="3"/>
      <dgm:spPr/>
    </dgm:pt>
    <dgm:pt modelId="{277B0342-25D8-497D-8E99-297B3B0061F6}" type="pres">
      <dgm:prSet presAssocID="{E5C5F93C-0C8A-41F3-9082-C9BCC8E87D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696DC56-673B-4BAE-98D6-81E776AAB5F1}" type="pres">
      <dgm:prSet presAssocID="{E5C5F93C-0C8A-41F3-9082-C9BCC8E87D72}" presName="negativeSpace" presStyleCnt="0"/>
      <dgm:spPr/>
    </dgm:pt>
    <dgm:pt modelId="{C0AA097F-C411-4007-B0E9-621F90A60658}" type="pres">
      <dgm:prSet presAssocID="{E5C5F93C-0C8A-41F3-9082-C9BCC8E87D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5759B05-EDD8-4F2C-94F7-C07654EDEEDD}" type="presOf" srcId="{CBA31363-FD26-4E0C-AFEF-BAC94DF966DD}" destId="{82376775-DC46-4C02-B053-A07E10FA9BC5}" srcOrd="0" destOrd="0" presId="urn:microsoft.com/office/officeart/2005/8/layout/list1"/>
    <dgm:cxn modelId="{3B36AB06-1045-4674-BD5E-39D9D9014AC0}" srcId="{05454C9C-9503-47C0-A0FE-74A34FE63C8C}" destId="{CA3393A9-6B37-4805-A013-8039BD13B8A2}" srcOrd="0" destOrd="0" parTransId="{C6046581-5265-4238-92D3-5F7E19BC314C}" sibTransId="{B7CCBA19-C4C9-49BD-9AFA-9CF39E396079}"/>
    <dgm:cxn modelId="{63E84407-E5F0-4E10-AFF1-A9BEE44C2651}" type="presOf" srcId="{05454C9C-9503-47C0-A0FE-74A34FE63C8C}" destId="{A63C007A-AE84-4A5E-899B-052C4C6180F0}" srcOrd="0" destOrd="0" presId="urn:microsoft.com/office/officeart/2005/8/layout/list1"/>
    <dgm:cxn modelId="{47D8E00B-6DD5-4364-9D2D-F98E68C88FE7}" srcId="{CA3393A9-6B37-4805-A013-8039BD13B8A2}" destId="{CBA31363-FD26-4E0C-AFEF-BAC94DF966DD}" srcOrd="0" destOrd="0" parTransId="{A305D2AE-7580-4BEA-B3F3-34197306D331}" sibTransId="{926235B1-5AC8-4E34-97DC-FA7D33A4A646}"/>
    <dgm:cxn modelId="{07DC2C21-0B99-42BD-BB6E-7E165685FA84}" srcId="{9578063B-44D9-445E-8A60-6715F2F64AE5}" destId="{8D949805-2DCB-4E91-B9C6-41128319E0CA}" srcOrd="1" destOrd="0" parTransId="{931FDA47-BF63-41DF-9130-7F5D5737FFEB}" sibTransId="{2A399449-D798-454C-B308-05878CE252BD}"/>
    <dgm:cxn modelId="{AA9CBD2D-1C61-45C2-903C-5F5D70B0AB94}" srcId="{05454C9C-9503-47C0-A0FE-74A34FE63C8C}" destId="{E5C5F93C-0C8A-41F3-9082-C9BCC8E87D72}" srcOrd="2" destOrd="0" parTransId="{65FD6681-BEC5-44C4-899E-80DD45F54E84}" sibTransId="{3F45A0AE-4BD0-492A-A7C2-6A07B8104C6C}"/>
    <dgm:cxn modelId="{D162182F-5380-44DA-A49A-13F89427B8B2}" type="presOf" srcId="{E5C5F93C-0C8A-41F3-9082-C9BCC8E87D72}" destId="{ED99CD62-D96B-4989-9684-66B37F3DDDEC}" srcOrd="0" destOrd="0" presId="urn:microsoft.com/office/officeart/2005/8/layout/list1"/>
    <dgm:cxn modelId="{DEA74B39-AD8B-4589-B347-DE947CABA4F2}" type="presOf" srcId="{E5C5F93C-0C8A-41F3-9082-C9BCC8E87D72}" destId="{277B0342-25D8-497D-8E99-297B3B0061F6}" srcOrd="1" destOrd="0" presId="urn:microsoft.com/office/officeart/2005/8/layout/list1"/>
    <dgm:cxn modelId="{DBA0B73B-5758-4F2F-84FD-D6416529F114}" type="presOf" srcId="{9578063B-44D9-445E-8A60-6715F2F64AE5}" destId="{6F32CA62-EF1E-4075-9A1C-7F451B116EFF}" srcOrd="0" destOrd="0" presId="urn:microsoft.com/office/officeart/2005/8/layout/list1"/>
    <dgm:cxn modelId="{A14ED25B-2239-4542-A99A-69693F2BB561}" type="presOf" srcId="{8D949805-2DCB-4E91-B9C6-41128319E0CA}" destId="{52A5A69D-4F8C-4F1A-9587-08AC07513413}" srcOrd="0" destOrd="1" presId="urn:microsoft.com/office/officeart/2005/8/layout/list1"/>
    <dgm:cxn modelId="{BCE8865C-3CC4-4603-956B-A48DF88B5D1E}" srcId="{E5C5F93C-0C8A-41F3-9082-C9BCC8E87D72}" destId="{B7F3630F-963C-4613-8C67-66BD12E94466}" srcOrd="0" destOrd="0" parTransId="{2892586A-5C10-43C6-B9ED-241B6EF6F593}" sibTransId="{6EE94C4A-9781-430F-B7C2-FBAE07DD33CD}"/>
    <dgm:cxn modelId="{7CA30B47-1BCF-4557-835E-FF8A7132E0F0}" srcId="{9578063B-44D9-445E-8A60-6715F2F64AE5}" destId="{CEE234C5-6EFB-406A-8E9A-841C5370BBF8}" srcOrd="0" destOrd="0" parTransId="{1BCB3BAE-8B87-4083-B73B-AD05B863910D}" sibTransId="{E214E54C-EB43-4B4D-A09C-1617010619ED}"/>
    <dgm:cxn modelId="{7480F947-CB8A-4C78-AA19-0C3499208B6B}" srcId="{05454C9C-9503-47C0-A0FE-74A34FE63C8C}" destId="{9578063B-44D9-445E-8A60-6715F2F64AE5}" srcOrd="1" destOrd="0" parTransId="{A1A4328C-F4EE-4999-B09C-9C19EF6896C9}" sibTransId="{ADF2856F-AD79-49FB-AC80-4C2E46DA3BE0}"/>
    <dgm:cxn modelId="{2B53DE89-5FDA-4DF1-8D62-2371D5F696F4}" type="presOf" srcId="{0C6ECEC0-D1EC-400F-B584-E2DE4A1872E8}" destId="{C0AA097F-C411-4007-B0E9-621F90A60658}" srcOrd="0" destOrd="1" presId="urn:microsoft.com/office/officeart/2005/8/layout/list1"/>
    <dgm:cxn modelId="{5EFE2E96-2DA1-4A8B-B99D-92E55602396A}" type="presOf" srcId="{B7F3630F-963C-4613-8C67-66BD12E94466}" destId="{C0AA097F-C411-4007-B0E9-621F90A60658}" srcOrd="0" destOrd="0" presId="urn:microsoft.com/office/officeart/2005/8/layout/list1"/>
    <dgm:cxn modelId="{24A5BBB3-CA51-4C15-B1AB-2881213EC3EF}" type="presOf" srcId="{4948FF55-C837-4458-BA77-B14D36061FC3}" destId="{82376775-DC46-4C02-B053-A07E10FA9BC5}" srcOrd="0" destOrd="1" presId="urn:microsoft.com/office/officeart/2005/8/layout/list1"/>
    <dgm:cxn modelId="{33E13BBF-C4F5-487F-88D4-E3A406C89A52}" type="presOf" srcId="{CEE234C5-6EFB-406A-8E9A-841C5370BBF8}" destId="{52A5A69D-4F8C-4F1A-9587-08AC07513413}" srcOrd="0" destOrd="0" presId="urn:microsoft.com/office/officeart/2005/8/layout/list1"/>
    <dgm:cxn modelId="{0F58A5C5-A24A-4DD5-A97B-758A153E9AD2}" type="presOf" srcId="{CA3393A9-6B37-4805-A013-8039BD13B8A2}" destId="{F038087F-5D05-4B17-A4C9-4E62D29FD7CA}" srcOrd="0" destOrd="0" presId="urn:microsoft.com/office/officeart/2005/8/layout/list1"/>
    <dgm:cxn modelId="{47A7C7DD-D417-4F11-8708-00A24C17BB14}" type="presOf" srcId="{9578063B-44D9-445E-8A60-6715F2F64AE5}" destId="{FFF8B70A-83D5-4DBA-B904-F559C4E2EC3F}" srcOrd="1" destOrd="0" presId="urn:microsoft.com/office/officeart/2005/8/layout/list1"/>
    <dgm:cxn modelId="{B529BAE9-F3F3-4E30-862D-9035E968612F}" type="presOf" srcId="{CA3393A9-6B37-4805-A013-8039BD13B8A2}" destId="{267FB2F6-FF38-4E4C-8918-B2717B38E500}" srcOrd="1" destOrd="0" presId="urn:microsoft.com/office/officeart/2005/8/layout/list1"/>
    <dgm:cxn modelId="{C72F5BF0-2995-492B-B3B4-3D1E5C0485DC}" srcId="{E5C5F93C-0C8A-41F3-9082-C9BCC8E87D72}" destId="{0C6ECEC0-D1EC-400F-B584-E2DE4A1872E8}" srcOrd="1" destOrd="0" parTransId="{15C73779-FFCB-4F0D-B8B6-3B69FFFD1ACD}" sibTransId="{ACB2A2FD-8EE4-404B-9F9F-A7AB3C4A84E7}"/>
    <dgm:cxn modelId="{BA2D92F5-F34E-4939-8857-7F9605B4B8E7}" srcId="{CA3393A9-6B37-4805-A013-8039BD13B8A2}" destId="{4948FF55-C837-4458-BA77-B14D36061FC3}" srcOrd="1" destOrd="0" parTransId="{DCFED025-FB08-410F-93B7-3143A10549C6}" sibTransId="{344FF80D-47CB-4A6C-8251-E06518FDE72A}"/>
    <dgm:cxn modelId="{09E88597-1ABF-479A-BEAB-F76B5BD45842}" type="presParOf" srcId="{A63C007A-AE84-4A5E-899B-052C4C6180F0}" destId="{B8D3279B-CA57-4F6C-8011-9B7B751B8FB4}" srcOrd="0" destOrd="0" presId="urn:microsoft.com/office/officeart/2005/8/layout/list1"/>
    <dgm:cxn modelId="{F360A673-36B9-471F-8395-5F9DA55A1F67}" type="presParOf" srcId="{B8D3279B-CA57-4F6C-8011-9B7B751B8FB4}" destId="{F038087F-5D05-4B17-A4C9-4E62D29FD7CA}" srcOrd="0" destOrd="0" presId="urn:microsoft.com/office/officeart/2005/8/layout/list1"/>
    <dgm:cxn modelId="{99B7788A-C216-48E6-A783-34F9BC8F20F7}" type="presParOf" srcId="{B8D3279B-CA57-4F6C-8011-9B7B751B8FB4}" destId="{267FB2F6-FF38-4E4C-8918-B2717B38E500}" srcOrd="1" destOrd="0" presId="urn:microsoft.com/office/officeart/2005/8/layout/list1"/>
    <dgm:cxn modelId="{5D4F05F5-87A8-43D1-B74E-5C55A90EC1BD}" type="presParOf" srcId="{A63C007A-AE84-4A5E-899B-052C4C6180F0}" destId="{4AFDD56D-DAFD-4AF5-8713-1098052E913D}" srcOrd="1" destOrd="0" presId="urn:microsoft.com/office/officeart/2005/8/layout/list1"/>
    <dgm:cxn modelId="{BE36F089-A798-4617-A9BF-348B72CFDB67}" type="presParOf" srcId="{A63C007A-AE84-4A5E-899B-052C4C6180F0}" destId="{82376775-DC46-4C02-B053-A07E10FA9BC5}" srcOrd="2" destOrd="0" presId="urn:microsoft.com/office/officeart/2005/8/layout/list1"/>
    <dgm:cxn modelId="{557E62A6-7817-449B-BC5F-A1F22B72210E}" type="presParOf" srcId="{A63C007A-AE84-4A5E-899B-052C4C6180F0}" destId="{D6250A07-AB3C-4D28-948C-85624B884447}" srcOrd="3" destOrd="0" presId="urn:microsoft.com/office/officeart/2005/8/layout/list1"/>
    <dgm:cxn modelId="{1AB93861-DF41-4A1B-A28A-FBAA34F36968}" type="presParOf" srcId="{A63C007A-AE84-4A5E-899B-052C4C6180F0}" destId="{CDF94012-BDDA-4152-AECE-A1B703F9EEE1}" srcOrd="4" destOrd="0" presId="urn:microsoft.com/office/officeart/2005/8/layout/list1"/>
    <dgm:cxn modelId="{161DAEFB-C875-43E8-815D-2F7E3F0E54E6}" type="presParOf" srcId="{CDF94012-BDDA-4152-AECE-A1B703F9EEE1}" destId="{6F32CA62-EF1E-4075-9A1C-7F451B116EFF}" srcOrd="0" destOrd="0" presId="urn:microsoft.com/office/officeart/2005/8/layout/list1"/>
    <dgm:cxn modelId="{E8DC824E-9F0E-480F-9541-3E98D6321061}" type="presParOf" srcId="{CDF94012-BDDA-4152-AECE-A1B703F9EEE1}" destId="{FFF8B70A-83D5-4DBA-B904-F559C4E2EC3F}" srcOrd="1" destOrd="0" presId="urn:microsoft.com/office/officeart/2005/8/layout/list1"/>
    <dgm:cxn modelId="{C8E7EA4F-DA4B-4F30-97C3-C73975D49759}" type="presParOf" srcId="{A63C007A-AE84-4A5E-899B-052C4C6180F0}" destId="{9E5122AC-DE86-424F-9AC8-2E000A85371E}" srcOrd="5" destOrd="0" presId="urn:microsoft.com/office/officeart/2005/8/layout/list1"/>
    <dgm:cxn modelId="{14264333-4E6E-40BF-8895-E041135DAB99}" type="presParOf" srcId="{A63C007A-AE84-4A5E-899B-052C4C6180F0}" destId="{52A5A69D-4F8C-4F1A-9587-08AC07513413}" srcOrd="6" destOrd="0" presId="urn:microsoft.com/office/officeart/2005/8/layout/list1"/>
    <dgm:cxn modelId="{9CCCAB3B-BCC3-4795-B6C1-22B43EE9EA9A}" type="presParOf" srcId="{A63C007A-AE84-4A5E-899B-052C4C6180F0}" destId="{2D0AF09F-0D9A-44F8-8513-4F9A1F5E1ACF}" srcOrd="7" destOrd="0" presId="urn:microsoft.com/office/officeart/2005/8/layout/list1"/>
    <dgm:cxn modelId="{6A57DE80-BF1D-4B8F-B657-3FC319E63531}" type="presParOf" srcId="{A63C007A-AE84-4A5E-899B-052C4C6180F0}" destId="{77736594-390F-4C28-AF89-7E4147705788}" srcOrd="8" destOrd="0" presId="urn:microsoft.com/office/officeart/2005/8/layout/list1"/>
    <dgm:cxn modelId="{85765A40-394B-4A83-9DE5-2A30E8264F82}" type="presParOf" srcId="{77736594-390F-4C28-AF89-7E4147705788}" destId="{ED99CD62-D96B-4989-9684-66B37F3DDDEC}" srcOrd="0" destOrd="0" presId="urn:microsoft.com/office/officeart/2005/8/layout/list1"/>
    <dgm:cxn modelId="{363F5BB8-066B-495A-8DD1-63120ADD7092}" type="presParOf" srcId="{77736594-390F-4C28-AF89-7E4147705788}" destId="{277B0342-25D8-497D-8E99-297B3B0061F6}" srcOrd="1" destOrd="0" presId="urn:microsoft.com/office/officeart/2005/8/layout/list1"/>
    <dgm:cxn modelId="{F81D64F0-3DB3-41E1-9F6E-B8A58673BEC3}" type="presParOf" srcId="{A63C007A-AE84-4A5E-899B-052C4C6180F0}" destId="{3696DC56-673B-4BAE-98D6-81E776AAB5F1}" srcOrd="9" destOrd="0" presId="urn:microsoft.com/office/officeart/2005/8/layout/list1"/>
    <dgm:cxn modelId="{97CA618C-9008-4F4D-BE66-7B6A8D388846}" type="presParOf" srcId="{A63C007A-AE84-4A5E-899B-052C4C6180F0}" destId="{C0AA097F-C411-4007-B0E9-621F90A6065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6F5A7-AC07-4665-ABAA-0DB168A75CB1}">
      <dsp:nvSpPr>
        <dsp:cNvPr id="0" name=""/>
        <dsp:cNvSpPr/>
      </dsp:nvSpPr>
      <dsp:spPr>
        <a:xfrm>
          <a:off x="0" y="315702"/>
          <a:ext cx="4885203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46" tIns="354076" rIns="37914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TGrid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Grid Computing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Remote Function Call</a:t>
          </a:r>
        </a:p>
      </dsp:txBody>
      <dsp:txXfrm>
        <a:off x="0" y="315702"/>
        <a:ext cx="4885203" cy="1606500"/>
      </dsp:txXfrm>
    </dsp:sp>
    <dsp:sp modelId="{023AAEE5-C642-4DCF-A0D2-FE53A53CBD5A}">
      <dsp:nvSpPr>
        <dsp:cNvPr id="0" name=""/>
        <dsp:cNvSpPr/>
      </dsp:nvSpPr>
      <dsp:spPr>
        <a:xfrm>
          <a:off x="244260" y="64782"/>
          <a:ext cx="3419642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Outline</a:t>
          </a:r>
        </a:p>
      </dsp:txBody>
      <dsp:txXfrm>
        <a:off x="268758" y="89280"/>
        <a:ext cx="3370646" cy="452844"/>
      </dsp:txXfrm>
    </dsp:sp>
    <dsp:sp modelId="{5310B3F6-5441-445A-A0FD-FF9196A97E83}">
      <dsp:nvSpPr>
        <dsp:cNvPr id="0" name=""/>
        <dsp:cNvSpPr/>
      </dsp:nvSpPr>
      <dsp:spPr>
        <a:xfrm>
          <a:off x="0" y="2264923"/>
          <a:ext cx="4885203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46" tIns="354076" rIns="37914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Guidebook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Learn from Examples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Demo Projects</a:t>
          </a:r>
        </a:p>
      </dsp:txBody>
      <dsp:txXfrm>
        <a:off x="0" y="2264923"/>
        <a:ext cx="4885203" cy="1606500"/>
      </dsp:txXfrm>
    </dsp:sp>
    <dsp:sp modelId="{B3365713-CD98-4927-AA37-3DE338414402}">
      <dsp:nvSpPr>
        <dsp:cNvPr id="0" name=""/>
        <dsp:cNvSpPr/>
      </dsp:nvSpPr>
      <dsp:spPr>
        <a:xfrm>
          <a:off x="244260" y="2014002"/>
          <a:ext cx="3419642" cy="5018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Tutorial</a:t>
          </a:r>
        </a:p>
      </dsp:txBody>
      <dsp:txXfrm>
        <a:off x="268758" y="2038500"/>
        <a:ext cx="3370646" cy="452844"/>
      </dsp:txXfrm>
    </dsp:sp>
    <dsp:sp modelId="{4F167AE5-6FD1-46C3-B8E2-59680FA488C6}">
      <dsp:nvSpPr>
        <dsp:cNvPr id="0" name=""/>
        <dsp:cNvSpPr/>
      </dsp:nvSpPr>
      <dsp:spPr>
        <a:xfrm>
          <a:off x="0" y="4214143"/>
          <a:ext cx="4885203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46" tIns="354076" rIns="37914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Easy Development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Safe Implementation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Blockchain</a:t>
          </a:r>
        </a:p>
      </dsp:txBody>
      <dsp:txXfrm>
        <a:off x="0" y="4214143"/>
        <a:ext cx="4885203" cy="1606500"/>
      </dsp:txXfrm>
    </dsp:sp>
    <dsp:sp modelId="{0689E33D-8480-4EE7-9BD5-E6B5CA328845}">
      <dsp:nvSpPr>
        <dsp:cNvPr id="0" name=""/>
        <dsp:cNvSpPr/>
      </dsp:nvSpPr>
      <dsp:spPr>
        <a:xfrm>
          <a:off x="244260" y="3963223"/>
          <a:ext cx="3419642" cy="501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Benefits</a:t>
          </a:r>
        </a:p>
      </dsp:txBody>
      <dsp:txXfrm>
        <a:off x="268758" y="3987721"/>
        <a:ext cx="3370646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E08F8-1A25-440A-AFE5-42A2715F02CE}">
      <dsp:nvSpPr>
        <dsp:cNvPr id="0" name=""/>
        <dsp:cNvSpPr/>
      </dsp:nvSpPr>
      <dsp:spPr>
        <a:xfrm>
          <a:off x="0" y="267039"/>
          <a:ext cx="4697730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54076" rIns="36459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1"/>
            </a:rPr>
            <a:t>NodeJS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2"/>
            </a:rPr>
            <a:t>TypeScript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3"/>
            </a:rPr>
            <a:t>Visual Studio Code</a:t>
          </a:r>
          <a:endParaRPr lang="en-US" sz="1700" kern="1200" dirty="0"/>
        </a:p>
      </dsp:txBody>
      <dsp:txXfrm>
        <a:off x="0" y="267039"/>
        <a:ext cx="4697730" cy="1606500"/>
      </dsp:txXfrm>
    </dsp:sp>
    <dsp:sp modelId="{2E603ED2-1CB3-479E-ACB6-61ED8323009B}">
      <dsp:nvSpPr>
        <dsp:cNvPr id="0" name=""/>
        <dsp:cNvSpPr/>
      </dsp:nvSpPr>
      <dsp:spPr>
        <a:xfrm>
          <a:off x="234886" y="16118"/>
          <a:ext cx="3288411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Platform</a:t>
          </a:r>
          <a:endParaRPr lang="en-US" sz="1700" kern="1200" dirty="0"/>
        </a:p>
      </dsp:txBody>
      <dsp:txXfrm>
        <a:off x="259384" y="40616"/>
        <a:ext cx="3239415" cy="452844"/>
      </dsp:txXfrm>
    </dsp:sp>
    <dsp:sp modelId="{AA4A4C6F-D817-4F41-81F4-B7C4846A5D18}">
      <dsp:nvSpPr>
        <dsp:cNvPr id="0" name=""/>
        <dsp:cNvSpPr/>
      </dsp:nvSpPr>
      <dsp:spPr>
        <a:xfrm>
          <a:off x="0" y="2216259"/>
          <a:ext cx="4697730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54076" rIns="36459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>
              <a:hlinkClick xmlns:r="http://schemas.openxmlformats.org/officeDocument/2006/relationships" r:id="rId4"/>
            </a:rPr>
            <a:t>tstl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5"/>
            </a:rPr>
            <a:t>serialize-error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>
              <a:hlinkClick xmlns:r="http://schemas.openxmlformats.org/officeDocument/2006/relationships" r:id="rId6"/>
            </a:rPr>
            <a:t>websocket</a:t>
          </a:r>
          <a:endParaRPr lang="en-US" sz="1700" kern="1200" dirty="0"/>
        </a:p>
      </dsp:txBody>
      <dsp:txXfrm>
        <a:off x="0" y="2216259"/>
        <a:ext cx="4697730" cy="1606500"/>
      </dsp:txXfrm>
    </dsp:sp>
    <dsp:sp modelId="{E6F3BE57-A093-42EC-B68F-4877267FD54C}">
      <dsp:nvSpPr>
        <dsp:cNvPr id="0" name=""/>
        <dsp:cNvSpPr/>
      </dsp:nvSpPr>
      <dsp:spPr>
        <a:xfrm>
          <a:off x="234886" y="1965339"/>
          <a:ext cx="3288411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Core Dependencies</a:t>
          </a:r>
        </a:p>
      </dsp:txBody>
      <dsp:txXfrm>
        <a:off x="259384" y="1989837"/>
        <a:ext cx="3239415" cy="452844"/>
      </dsp:txXfrm>
    </dsp:sp>
    <dsp:sp modelId="{3CAE51F3-DB71-47D5-B961-7073235E01C1}">
      <dsp:nvSpPr>
        <dsp:cNvPr id="0" name=""/>
        <dsp:cNvSpPr/>
      </dsp:nvSpPr>
      <dsp:spPr>
        <a:xfrm>
          <a:off x="0" y="4165479"/>
          <a:ext cx="4697730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54076" rIns="36459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>
              <a:hlinkClick xmlns:r="http://schemas.openxmlformats.org/officeDocument/2006/relationships" r:id="rId7"/>
            </a:rPr>
            <a:t>typedoc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>
              <a:hlinkClick xmlns:r="http://schemas.openxmlformats.org/officeDocument/2006/relationships" r:id="rId8"/>
            </a:rPr>
            <a:t>gitbook</a:t>
          </a:r>
          <a:endParaRPr lang="en-US" sz="1700" kern="1200" dirty="0"/>
        </a:p>
      </dsp:txBody>
      <dsp:txXfrm>
        <a:off x="0" y="4165479"/>
        <a:ext cx="4697730" cy="1231650"/>
      </dsp:txXfrm>
    </dsp:sp>
    <dsp:sp modelId="{AE83D511-1FD8-4471-8987-7517642D7414}">
      <dsp:nvSpPr>
        <dsp:cNvPr id="0" name=""/>
        <dsp:cNvSpPr/>
      </dsp:nvSpPr>
      <dsp:spPr>
        <a:xfrm>
          <a:off x="234886" y="3914559"/>
          <a:ext cx="3288411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Support Utilities</a:t>
          </a:r>
        </a:p>
      </dsp:txBody>
      <dsp:txXfrm>
        <a:off x="259384" y="3939057"/>
        <a:ext cx="3239415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E08F8-1A25-440A-AFE5-42A2715F02CE}">
      <dsp:nvSpPr>
        <dsp:cNvPr id="0" name=""/>
        <dsp:cNvSpPr/>
      </dsp:nvSpPr>
      <dsp:spPr>
        <a:xfrm>
          <a:off x="0" y="246923"/>
          <a:ext cx="469773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12420" rIns="3645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hlinkClick xmlns:r="http://schemas.openxmlformats.org/officeDocument/2006/relationships" r:id="rId1"/>
            </a:rPr>
            <a:t>browserify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2"/>
            </a:rPr>
            <a:t>local-web-server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hlinkClick xmlns:r="http://schemas.openxmlformats.org/officeDocument/2006/relationships" r:id="rId3"/>
            </a:rPr>
            <a:t>puppetear</a:t>
          </a:r>
          <a:endParaRPr lang="en-US" sz="1500" kern="1200" dirty="0"/>
        </a:p>
      </dsp:txBody>
      <dsp:txXfrm>
        <a:off x="0" y="246923"/>
        <a:ext cx="4697730" cy="1512000"/>
      </dsp:txXfrm>
    </dsp:sp>
    <dsp:sp modelId="{2E603ED2-1CB3-479E-ACB6-61ED8323009B}">
      <dsp:nvSpPr>
        <dsp:cNvPr id="0" name=""/>
        <dsp:cNvSpPr/>
      </dsp:nvSpPr>
      <dsp:spPr>
        <a:xfrm>
          <a:off x="234886" y="25523"/>
          <a:ext cx="3288411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Test Automation</a:t>
          </a:r>
        </a:p>
      </dsp:txBody>
      <dsp:txXfrm>
        <a:off x="256502" y="47139"/>
        <a:ext cx="3245179" cy="399568"/>
      </dsp:txXfrm>
    </dsp:sp>
    <dsp:sp modelId="{E4B57B27-1315-4635-BD43-446966BB777D}">
      <dsp:nvSpPr>
        <dsp:cNvPr id="0" name=""/>
        <dsp:cNvSpPr/>
      </dsp:nvSpPr>
      <dsp:spPr>
        <a:xfrm>
          <a:off x="0" y="2061323"/>
          <a:ext cx="469773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12420" rIns="3645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4"/>
            </a:rPr>
            <a:t>webpack-cli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5"/>
            </a:rPr>
            <a:t>react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6"/>
            </a:rPr>
            <a:t>material-</a:t>
          </a:r>
          <a:r>
            <a:rPr lang="en-US" sz="1500" kern="1200" dirty="0" err="1">
              <a:hlinkClick xmlns:r="http://schemas.openxmlformats.org/officeDocument/2006/relationships" r:id="rId6"/>
            </a:rPr>
            <a:t>ui</a:t>
          </a:r>
          <a:endParaRPr lang="en-US" sz="1500" kern="1200" dirty="0"/>
        </a:p>
      </dsp:txBody>
      <dsp:txXfrm>
        <a:off x="0" y="2061323"/>
        <a:ext cx="4697730" cy="1512000"/>
      </dsp:txXfrm>
    </dsp:sp>
    <dsp:sp modelId="{5F39E5C1-1F7B-4F72-BE69-94B91491B054}">
      <dsp:nvSpPr>
        <dsp:cNvPr id="0" name=""/>
        <dsp:cNvSpPr/>
      </dsp:nvSpPr>
      <dsp:spPr>
        <a:xfrm>
          <a:off x="234886" y="1839923"/>
          <a:ext cx="3288411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Demo Projects</a:t>
          </a:r>
        </a:p>
      </dsp:txBody>
      <dsp:txXfrm>
        <a:off x="256502" y="1861539"/>
        <a:ext cx="3245179" cy="399568"/>
      </dsp:txXfrm>
    </dsp:sp>
    <dsp:sp modelId="{D83CDCDE-BE06-4D0C-8BF4-CB78C7DF0C85}">
      <dsp:nvSpPr>
        <dsp:cNvPr id="0" name=""/>
        <dsp:cNvSpPr/>
      </dsp:nvSpPr>
      <dsp:spPr>
        <a:xfrm>
          <a:off x="0" y="3875724"/>
          <a:ext cx="469773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12420" rIns="3645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hlinkClick xmlns:r="http://schemas.openxmlformats.org/officeDocument/2006/relationships" r:id="rId7"/>
            </a:rPr>
            <a:t>DifinitelyTyped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hlinkClick xmlns:r="http://schemas.openxmlformats.org/officeDocument/2006/relationships" r:id="rId8"/>
            </a:rPr>
            <a:t>whatwg</a:t>
          </a:r>
          <a:r>
            <a:rPr lang="en-US" sz="1500" kern="1200" dirty="0">
              <a:hlinkClick xmlns:r="http://schemas.openxmlformats.org/officeDocument/2006/relationships" r:id="rId8"/>
            </a:rPr>
            <a:t>-fetch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9"/>
            </a:rPr>
            <a:t>core-</a:t>
          </a:r>
          <a:r>
            <a:rPr lang="en-US" sz="1500" kern="1200" dirty="0" err="1">
              <a:hlinkClick xmlns:r="http://schemas.openxmlformats.org/officeDocument/2006/relationships" r:id="rId9"/>
            </a:rPr>
            <a:t>js</a:t>
          </a:r>
          <a:endParaRPr lang="en-US" sz="1500" kern="1200" dirty="0"/>
        </a:p>
      </dsp:txBody>
      <dsp:txXfrm>
        <a:off x="0" y="3875724"/>
        <a:ext cx="4697730" cy="1512000"/>
      </dsp:txXfrm>
    </dsp:sp>
    <dsp:sp modelId="{073B9DAB-3955-49DB-8071-71A98CCED0F7}">
      <dsp:nvSpPr>
        <dsp:cNvPr id="0" name=""/>
        <dsp:cNvSpPr/>
      </dsp:nvSpPr>
      <dsp:spPr>
        <a:xfrm>
          <a:off x="234886" y="3654324"/>
          <a:ext cx="3288411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Miscellaneous</a:t>
          </a:r>
        </a:p>
      </dsp:txBody>
      <dsp:txXfrm>
        <a:off x="256502" y="3675940"/>
        <a:ext cx="3245179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C2CFE-94F7-4518-853C-4B565897C4CE}">
      <dsp:nvSpPr>
        <dsp:cNvPr id="0" name=""/>
        <dsp:cNvSpPr/>
      </dsp:nvSpPr>
      <dsp:spPr>
        <a:xfrm>
          <a:off x="1577340" y="1359"/>
          <a:ext cx="6309360" cy="139378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354022" rIns="122419" bIns="3540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여러</a:t>
          </a:r>
          <a:r>
            <a:rPr lang="en-US" altLang="ko-KR" sz="1600" kern="1200" dirty="0"/>
            <a:t> </a:t>
          </a:r>
          <a:r>
            <a:rPr lang="ko-KR" sz="1600" kern="1200" dirty="0"/>
            <a:t>대의 컴퓨터를 한 대의 가상 컴퓨터로 </a:t>
          </a:r>
          <a:r>
            <a:rPr lang="ko-KR" altLang="en-US" sz="1600" kern="1200" dirty="0"/>
            <a:t>변환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실제 단일 컴퓨터의 프로그램 코드와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 Logic </a:t>
          </a:r>
          <a:r>
            <a:rPr lang="ko-KR" sz="1600" kern="1200" dirty="0"/>
            <a:t>코드가 완전히 동일하다</a:t>
          </a:r>
          <a:r>
            <a:rPr lang="en-US" sz="1600" kern="1200" dirty="0"/>
            <a:t>.</a:t>
          </a:r>
        </a:p>
      </dsp:txBody>
      <dsp:txXfrm>
        <a:off x="1577340" y="1359"/>
        <a:ext cx="6309360" cy="1393787"/>
      </dsp:txXfrm>
    </dsp:sp>
    <dsp:sp modelId="{E3BBDBAE-B4AC-414B-9BD5-E7958868AA2E}">
      <dsp:nvSpPr>
        <dsp:cNvPr id="0" name=""/>
        <dsp:cNvSpPr/>
      </dsp:nvSpPr>
      <dsp:spPr>
        <a:xfrm>
          <a:off x="0" y="1359"/>
          <a:ext cx="1577340" cy="1393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137675" rIns="83468" bIns="13767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TGrid &amp;</a:t>
          </a:r>
          <a:r>
            <a:rPr lang="ko-KR" sz="2000" kern="1200" dirty="0"/>
            <a:t> </a:t>
          </a:r>
          <a:r>
            <a:rPr lang="en-US" altLang="ko-KR" sz="2000" kern="1200" dirty="0"/>
            <a:t>RFC</a:t>
          </a:r>
          <a:endParaRPr lang="en-US" sz="2000" kern="1200" dirty="0"/>
        </a:p>
      </dsp:txBody>
      <dsp:txXfrm>
        <a:off x="0" y="1359"/>
        <a:ext cx="1577340" cy="1393787"/>
      </dsp:txXfrm>
    </dsp:sp>
    <dsp:sp modelId="{86E4DB84-C6BE-40D4-9283-F370073676C3}">
      <dsp:nvSpPr>
        <dsp:cNvPr id="0" name=""/>
        <dsp:cNvSpPr/>
      </dsp:nvSpPr>
      <dsp:spPr>
        <a:xfrm>
          <a:off x="1577340" y="1478775"/>
          <a:ext cx="6309360" cy="1393787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354022" rIns="122419" bIns="3540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TGrid </a:t>
          </a:r>
          <a:r>
            <a:rPr lang="ko-KR" sz="1600" kern="1200"/>
            <a:t>를 사용하면</a:t>
          </a:r>
          <a:r>
            <a:rPr lang="en-US" sz="1600" kern="1200"/>
            <a:t>, </a:t>
          </a:r>
          <a:r>
            <a:rPr lang="ko-KR" sz="1600" kern="1200"/>
            <a:t>네트워크 구조에 관계없이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Business Logic </a:t>
          </a:r>
          <a:r>
            <a:rPr lang="ko-KR" sz="1600" kern="1200"/>
            <a:t>코드가 언제나 동일하니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온전히 </a:t>
          </a:r>
          <a:r>
            <a:rPr lang="en-US" sz="1600" kern="1200" dirty="0"/>
            <a:t>Business Logic </a:t>
          </a:r>
          <a:r>
            <a:rPr lang="ko-KR" sz="1600" kern="1200" dirty="0"/>
            <a:t>에만 </a:t>
          </a:r>
          <a:r>
            <a:rPr lang="ko-KR" altLang="en-US" sz="1600" kern="1200" dirty="0"/>
            <a:t>집중할 수 있다</a:t>
          </a:r>
          <a:endParaRPr lang="en-US" sz="1600" kern="1200" dirty="0"/>
        </a:p>
      </dsp:txBody>
      <dsp:txXfrm>
        <a:off x="1577340" y="1478775"/>
        <a:ext cx="6309360" cy="1393787"/>
      </dsp:txXfrm>
    </dsp:sp>
    <dsp:sp modelId="{730DC3AF-4AAA-417A-AFB6-A73460045E73}">
      <dsp:nvSpPr>
        <dsp:cNvPr id="0" name=""/>
        <dsp:cNvSpPr/>
      </dsp:nvSpPr>
      <dsp:spPr>
        <a:xfrm>
          <a:off x="0" y="1478775"/>
          <a:ext cx="1577340" cy="1393787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137675" rIns="83468" bIns="13767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Benefits</a:t>
          </a:r>
        </a:p>
      </dsp:txBody>
      <dsp:txXfrm>
        <a:off x="0" y="1478775"/>
        <a:ext cx="1577340" cy="1393787"/>
      </dsp:txXfrm>
    </dsp:sp>
    <dsp:sp modelId="{F87122D0-B933-433F-A46F-DF20FE58EA09}">
      <dsp:nvSpPr>
        <dsp:cNvPr id="0" name=""/>
        <dsp:cNvSpPr/>
      </dsp:nvSpPr>
      <dsp:spPr>
        <a:xfrm>
          <a:off x="1577340" y="2956190"/>
          <a:ext cx="6309360" cy="139378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354022" rIns="122419" bIns="3540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이것이 바로 </a:t>
          </a:r>
          <a:r>
            <a:rPr lang="en-US" altLang="ko-KR" sz="1600" kern="1200" dirty="0"/>
            <a:t>TGrid </a:t>
          </a:r>
          <a:r>
            <a:rPr lang="ko-KR" altLang="en-US" sz="1600" kern="1200" dirty="0"/>
            <a:t>가 말하는 </a:t>
          </a:r>
          <a:r>
            <a:rPr lang="en-US" altLang="ko-KR" sz="1600" kern="1200" dirty="0"/>
            <a:t>True Grid Computing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Business Logic Code</a:t>
          </a:r>
          <a:r>
            <a:rPr lang="ko-KR" altLang="en-US" sz="1600" kern="1200" dirty="0"/>
            <a:t> </a:t>
          </a:r>
          <a:r>
            <a:rPr lang="en-US" altLang="ko-KR" sz="1600" kern="1200" dirty="0"/>
            <a:t>is always same</a:t>
          </a:r>
          <a:endParaRPr lang="en-US" sz="1600" kern="1200" dirty="0"/>
        </a:p>
      </dsp:txBody>
      <dsp:txXfrm>
        <a:off x="1577340" y="2956190"/>
        <a:ext cx="6309360" cy="1393787"/>
      </dsp:txXfrm>
    </dsp:sp>
    <dsp:sp modelId="{C485F276-1897-4708-B555-927A9C64F3DD}">
      <dsp:nvSpPr>
        <dsp:cNvPr id="0" name=""/>
        <dsp:cNvSpPr/>
      </dsp:nvSpPr>
      <dsp:spPr>
        <a:xfrm>
          <a:off x="0" y="2956190"/>
          <a:ext cx="1577340" cy="139378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137675" rIns="83468" bIns="13767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Grid Computing</a:t>
          </a:r>
        </a:p>
      </dsp:txBody>
      <dsp:txXfrm>
        <a:off x="0" y="2956190"/>
        <a:ext cx="1577340" cy="13937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76775-DC46-4C02-B053-A07E10FA9BC5}">
      <dsp:nvSpPr>
        <dsp:cNvPr id="0" name=""/>
        <dsp:cNvSpPr/>
      </dsp:nvSpPr>
      <dsp:spPr>
        <a:xfrm>
          <a:off x="0" y="309203"/>
          <a:ext cx="469773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95732" rIns="3645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 dirty="0"/>
            <a:t>중개 시장</a:t>
          </a:r>
          <a:endParaRPr lang="en-US" sz="1900" kern="1200" dirty="0"/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 dirty="0"/>
            <a:t>매매를 중개하고 수수</a:t>
          </a:r>
          <a:r>
            <a:rPr lang="ko-KR" altLang="en-US" sz="1900" kern="1200" dirty="0"/>
            <a:t>료</a:t>
          </a:r>
          <a:r>
            <a:rPr lang="ko-KR" sz="1900" kern="1200" dirty="0"/>
            <a:t> 수취</a:t>
          </a:r>
          <a:endParaRPr lang="en-US" sz="1900" kern="1200" dirty="0"/>
        </a:p>
      </dsp:txBody>
      <dsp:txXfrm>
        <a:off x="0" y="309203"/>
        <a:ext cx="4697730" cy="1436400"/>
      </dsp:txXfrm>
    </dsp:sp>
    <dsp:sp modelId="{267FB2F6-FF38-4E4C-8918-B2717B38E500}">
      <dsp:nvSpPr>
        <dsp:cNvPr id="0" name=""/>
        <dsp:cNvSpPr/>
      </dsp:nvSpPr>
      <dsp:spPr>
        <a:xfrm>
          <a:off x="234886" y="28763"/>
          <a:ext cx="3288411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Market</a:t>
          </a:r>
        </a:p>
      </dsp:txBody>
      <dsp:txXfrm>
        <a:off x="262266" y="56143"/>
        <a:ext cx="3233651" cy="506120"/>
      </dsp:txXfrm>
    </dsp:sp>
    <dsp:sp modelId="{52A5A69D-4F8C-4F1A-9587-08AC07513413}">
      <dsp:nvSpPr>
        <dsp:cNvPr id="0" name=""/>
        <dsp:cNvSpPr/>
      </dsp:nvSpPr>
      <dsp:spPr>
        <a:xfrm>
          <a:off x="0" y="2128644"/>
          <a:ext cx="469773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95732" rIns="3645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 dirty="0"/>
            <a:t>타인의 자원을 구매하여</a:t>
          </a:r>
          <a:endParaRPr lang="en-US" sz="1900" kern="1200" dirty="0"/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Grid Computing </a:t>
          </a:r>
          <a:r>
            <a:rPr lang="ko-KR" sz="1900" kern="1200" dirty="0"/>
            <a:t>시스템을 구성</a:t>
          </a:r>
          <a:endParaRPr lang="en-US" sz="1900" kern="1200" dirty="0"/>
        </a:p>
      </dsp:txBody>
      <dsp:txXfrm>
        <a:off x="0" y="2128644"/>
        <a:ext cx="4697730" cy="1436400"/>
      </dsp:txXfrm>
    </dsp:sp>
    <dsp:sp modelId="{FFF8B70A-83D5-4DBA-B904-F559C4E2EC3F}">
      <dsp:nvSpPr>
        <dsp:cNvPr id="0" name=""/>
        <dsp:cNvSpPr/>
      </dsp:nvSpPr>
      <dsp:spPr>
        <a:xfrm>
          <a:off x="234886" y="1848204"/>
          <a:ext cx="3288411" cy="5608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Consumer</a:t>
          </a:r>
        </a:p>
      </dsp:txBody>
      <dsp:txXfrm>
        <a:off x="262266" y="1875584"/>
        <a:ext cx="3233651" cy="506120"/>
      </dsp:txXfrm>
    </dsp:sp>
    <dsp:sp modelId="{C0AA097F-C411-4007-B0E9-621F90A60658}">
      <dsp:nvSpPr>
        <dsp:cNvPr id="0" name=""/>
        <dsp:cNvSpPr/>
      </dsp:nvSpPr>
      <dsp:spPr>
        <a:xfrm>
          <a:off x="0" y="3948084"/>
          <a:ext cx="469773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95732" rIns="3645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/>
            <a:t>자신의 연산력 자원을 판매</a:t>
          </a:r>
          <a:endParaRPr lang="en-US" sz="1900" kern="1200"/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 dirty="0"/>
            <a:t>그 대가로 돈을 받음</a:t>
          </a:r>
          <a:endParaRPr lang="en-US" sz="1900" kern="1200" dirty="0"/>
        </a:p>
      </dsp:txBody>
      <dsp:txXfrm>
        <a:off x="0" y="3948084"/>
        <a:ext cx="4697730" cy="1436400"/>
      </dsp:txXfrm>
    </dsp:sp>
    <dsp:sp modelId="{277B0342-25D8-497D-8E99-297B3B0061F6}">
      <dsp:nvSpPr>
        <dsp:cNvPr id="0" name=""/>
        <dsp:cNvSpPr/>
      </dsp:nvSpPr>
      <dsp:spPr>
        <a:xfrm>
          <a:off x="234886" y="3667644"/>
          <a:ext cx="3288411" cy="5608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Supplier</a:t>
          </a:r>
        </a:p>
      </dsp:txBody>
      <dsp:txXfrm>
        <a:off x="262266" y="3695024"/>
        <a:ext cx="3233651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51.426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0 288 1724 0,'0'0'38'0,"0"0"8"0,0 0 2 0,0 0 0 0,0 0-39 0,0 0-9 15,0 0 0-15,0 0 0 0,0 0 52 0,0 0 8 16,0 0 1-16,0 0 1 0,0 0 3 0,0 0 1 0,0 0 0 0,-4-8 0 16,4-3-12-16,0-1-2 0,4 1-1 0,1-1 0 15,-1 4-5-15,5-3-1 0,-1 3 0 0,-3-7 0 16,-5 0-10-16,4-1-3 0,0 1 0 0,5 3 0 16,-1 1-4-16,1-4-2 0,4-1 0 0,0 5 0 15,0-4-8-15,0 3-2 0,0-3 0 0,0 3 0 16,-5 5 1-16,5 3 0 0,0-4 0 0,-4 4 0 15,-1 0-8-15,5 4-1 0,-4 0-8 0,-1 0 12 16,-8 0-12-16,9 0 0 0,0 8 0 0,-1 0 0 16,5-4 0-16,-4 3 0 0,-1 1 0 0,5 3 0 15,-4-3 0-15,0 0 0 0,4-4 0 0,-1 7 0 0,1-3 0 16,0 3 0-16,0-3 0 0,0-1 0 0,-4 5 0 16,4-4 0-16,4 3-8 0,-4-3 8 0,-4 3 0 0,3-7 0 15,1 0 0-15,0 4 0 0,0-5 0 0,4 1 0 16,-4-4 0-16,5 0 0 0,3 0 0 0,-4-4-18 15,1 4 4-15,-5-3 1 0,4-1 34 0,-4 0 7 16,-9 0 2-16,5 0 0 0,8-3-22 0,-4 3-8 16,-5-4 0-16,1 8 0 0,4-8 0 0,0 1 8 15,0 3-8-15,-5-4 0 0,5 1 0 0,0-1 0 16,0 0 0-16,-4 1 0 0,4-1 0 0,0 0-8 16,-5 1 8-16,5 3-13 0,0 0 13 0,-4 0 0 15,4 0 0-15,-5 4 0 0,5 0 0 0,-4 4 0 16,-9-4 9-16,8 4-9 0,5 0 9 0,-4 4-9 0,0-5 8 0,-1 5-8 15,1 0 0-15,0-1 0 0,-1 1 8 16,1 0-8-16,-5-1 0 0,5 5 0 16,-1-1 0-16,5 1 0 0,-4-5 0 0,-1 1 0 0,5 0 0 15,0-1 0-15,0 1 0 0,0-4 0 0,0 0 0 0,0 0 0 16,4-1 0-16,-4 1 0 0,0-8 0 0,4 4 0 16,-4 0 0-16,5-3 0 0,-6-1 11 0,1 0-11 15,5 0 0-15,-1-4 0 0,-4 5 0 0,0-5 0 16,0 0 0-16,0-3 0 0,-1 3 0 0,-3 0 0 15,8 5 10-15,-4-5-10 0,0-4 10 0,0 5-10 16,-4 7 0-16,4-4 8 0,-5-4-8 0,5 4 0 16,-4 1 0-16,-1-1 0 0,-8 4 0 0,9 0 0 15,-9 0 8-15,9 4-8 0,-1 3 0 0,1-3 0 16,-9-4 8-16,13 8-8 0,-5-1 0 0,5 5 0 0,-4-4 0 16,4-5 0-16,-4 5 0 0,3-4 0 0,-3 0 0 0,4 0 0 15,0-1 0-15,0 1 0 0,-5-4 0 0,5 0 0 16,0 0 0-16,-4 0 0 0,4 0 0 0,-5-4 8 15,5 4-8-15,0-3 0 0,0-1 0 0,-4-4 0 16,4 4 8-16,0 0-8 0,-5 1 0 0,5 3 0 16,-4-8 8-16,4 8-8 0,-5-4 0 0,1 0 0 15,-9 4 0-15,13-4 0 0,-4 4 0 0,-1-3 8 16,-8 3-8-16,13 0 0 0,0 3 0 0,0 1 0 16,-4 0 0-16,-1 0 0 0,5-4 0 0,0 4 0 15,0-4 0-15,0 0 0 0,-4 4 0 0,-1-1 0 16,-8-3 0-16,13 0 0 0,-9 0 0 0,9 4 0 0,-4-4 0 15,0 4 0-15,4-4 0 0,-1 0 0 16,-3 0 0-16,4 0 0 0,0 0 0 0,0 4 0 0,-5 0 0 0,1 3 0 16,4-3 0-16,0 0 0 0,-4 0 0 15,-1 4 0-15,5-5 0 0,0 1 0 0,-4 4 0 0,-1 0 0 16,5-5 0-16,-4 1 0 0,4 0 0 0,-5 0 0 16,-8-4 0-16,13 4 0 0,0-4 0 0,-4 0 0 15,-9 0 0-15,13 0 0 0,0-4 9 0,0 4-9 16,0-4 8-16,-1 0-8 0,1 0 0 0,-4-3 8 15,4 7-8-15,0-8 8 0,-5 0-8 0,1 1 8 16,4 3-8-16,0-4 10 0,-4-3-10 0,3 3 10 16,1 4-10-16,-4 0 0 0,4 1 9 0,-4-1-9 15,3 4 0-15,-3 4 0 0,4-4 0 0,-4 3 0 16,-1 5 0-16,5 0 8 0,0-4-8 0,-4 3 0 16,4 5 0-16,0-5 0 0,0 5 0 0,-9-4 8 0,-4-8-8 15,8 7 0-15,10 1 0 0,-5-4 0 0,0 3 0 0,4-7 0 16,-4 4 0-16,4-4 0 0,0 0 0 0,0 0 0 15,-4 0 0-15,9 0 8 0,-5-4-8 0,-4 4 0 16,0-3 0-16,4-1 0 0,0 0 0 0,-4-4 9 16,0 4-9-16,5-3 0 0,-6 7 8 0,1-8-8 15,0 4 0-15,-4 0 0 0,4 4 0 0,0 0 0 16,-5-3 0-16,1 3 0 0,-9 0 0 0,13 0 0 16,-4 3 0-16,-9-3 0 0,8 4 8 0,5 4-8 15,-4-4 0-15,-1 3 0 0,5-3 0 0,-4 4 0 16,-9-8 0-16,13 8 0 0,0-5 0 0,0 5 0 0,-5-8 0 15,5 4 0-15,4 0 0 0,-4-4 0 16,5-4 0-16,-5 4 0 0,4 0 8 0,0-4-8 0,-4 4 0 0,4-4 0 16,0 0 0-16,-4-3 0 0,-4 3 0 0,4-4 0 15,0 4 8-15,-5-3-8 0,5 3 0 0,5 0 0 16,-5 4 0-16,-1 0 0 0,1 0 8 0,5 0-8 16,-5 0 8-16,-5 0-8 0,5 0 9 0,-4 0-9 15,4 4 9-15,0 0-9 0,-1 0 8 0,-3-1-8 16,4-3 0-16,0 4 0 0,0-4 8 0,0 4-8 15,0 0 0-15,-5-4 0 0,5 0 0 0,0 0 0 16,0-4 0-16,0 4 0 0,0-4 0 0,0 4 0 16,0-4 0-16,0 1 0 0,4-1 0 0,-4 0 0 15,0-4 0-15,0 4 0 0,4-3 9 0,-4-1-9 16,4 0 12-16,0 1-1 0,-4-1-1 0,5 4 0 16,-1 4-10-16,-4-4 0 0,4 1 0 0,-4 3 0 0,4 0 0 15,0 0 0-15,-4 0 0 0,0 0 0 0,0 3 0 0,-9 5 0 16,-4-8 0-16,13 8 0 0,0-1 0 0,5-3 0 15,-1 4 0-15,-4-4 0 0,4 3 0 0,0 1 0 16,0-4 0-16,1 0 0 0,-1 0 0 0,0-1 0 16,0 1 0-16,1 0 0 0,-1-8 0 0,0 4 0 15,0 0 0-15,1 0 0 0,-1-7 0 0,4 3 0 16,-3 4 0-16,-1-8 0 0,4 4 0 0,-3 0 0 16,-1-3 0-16,0 3 0 0,5-4 0 0,-5 1 0 15,0 3 0-15,0 0 0 0,1 0 0 0,-6 4 0 16,6 0 0-16,-1 0 0 0,0 0 0 0,0 0 0 0,-4 4 0 15,5 4 0-15,-6-1 0 0,1 1 0 16,-4 0 0-16,4 3 0 0,0-3 0 0,4-4 0 16,-4 3 0-16,0-3 0 0,0 0 0 0,4 0 0 0,0 0 0 0,-4-4 0 15,5 3 0-15,-6-3 0 0,6 0 0 0,3 0 0 16,-8 0 0-16,4 0 0 0,-4-3 0 0,5-5 8 16,-1 4-8-16,0 0 0 0,-4-3 0 0,4 3 0 15,-4-4 0-15,4 0 0 0,1 5 0 0,-1-1 8 16,-4 0-8-16,4 4 0 0,-4-8 0 0,0 8 0 15,4 0 0-15,-4 0 0 0,0 0 0 0,0 4 0 16,0 0 0-16,4 0 0 0,5-4 0 0,-9 4 0 16,-5-1 0-16,9 5 0 0,9-8 0 0,-9 4 0 15,-8 0 0-15,4 0 0 0,13-1 0 0,0-3 0 16,-5 4 0-16,1-4 0 0,4 0 0 0,-1-4 0 16,10 4 0-16,-9 0 0 0,0 0 0 0,-5 4 8 15,9-4-8-15,-4 0 0 0,-4 4 0 0,4 0-11 0,-1-4 11 0,6 4 0 16,-10 0 0-16,5-1 0 0,-4 1 0 0,3 0 11 15,1-4-11-15,0 0 12 0,-4 4-12 0,4-4 10 16,4-4-10-16,-9 0 10 0,-4 0-2 0,9 1-8 16,9-5 12-16,4 0-4 0,-9 1 2 0,0-1 0 15,0 0 0-15,0-3 0 0,-4-1 2 0,0 5 0 16,-5-1 0-16,5 0 0 0,5 1-1 0,-10 3 0 16,-8 0 0-16,4 0 0 0,0 4-11 0,1-4 12 15,-18 4-12-15,8 0 12 0,1-4-12 0,0 4 0 16,-9 0 0-16,0 0 0 0,0 0 0 0,8 0-17 15,5 0 4-15,-4 0 1 0,-9 0-4 0,8 0-1 16,14 4 0-16,-9-4 0 0,-13 0-4 0,8-4-1 0,14 4 0 0,0 0 0 31,-10 0-12-31,1 4-2 0,-13-4-1 0,5 0 0 16,16 4-147-16,-12 0-28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11.897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13 0 864 0,'-13'0'38'0,"13"0"8"0,0 0-37 0,0 0-9 0,0 0 0 0,0 0 0 15,0 0 296-15,0 0 58 0,0 0 11 0,0 0 3 16,0 0-192-16,0 0-39 0,8 4-7 0,1 3-2 16,-9-7-51-16,13 4-10 0,4 0-3 0,5-4 0 0,-5 4-7 0,4 0-1 15,-3-4-1-15,3 3 0 0,-4 1-6 0,5 0-1 16,0 0 0-16,-1 0 0 0,-4 0-26 0,1-1-6 15,-1 1 0-15,4 0-1 0,1 0-4 0,-1-4-1 16,1 4 0-16,4 0 0 0,4-4-10 0,0 3-12 16,0-3 2-16,0 0 1 0,5 0 9 0,-1 0 11 15,10 0-3-15,-1-3 0 0,0-5 0 0,-5 0 0 16,1 8 0-16,0 0 0 0,-5-4-8 0,-3 1 0 16,-1-1 0-16,-4 4 0 0,-5 0 0 0,1-4 12 15,-5 4-12-15,5 0 12 0,-10 0-2 0,6 0 0 16,-5 0 0-16,0 0 0 0,-1-4-10 0,1 4 0 15,0 0 0-15,0 0-11 0,-4 0 11 0,4 0 0 16,0 0 0-16,0 0 0 0,4 0 0 0,-4 0 9 16,0 0-9-16,0 0 0 0,0 0 10 0,0-4-10 0,-1 4 8 15,6 0-8-15,-1 0 34 0,0 0 2 0,0-4 0 16,1 4 0-16,-1 0-36 0,-4 0 0 0,4 0 0 16,0 0 0-16,1 0 0 0,-1 0 0 0,-4 0 0 0,4 0 0 15,-4 0 0-15,0 4 0 0,-5-4 0 0,5 0 0 16,-4 4 0-16,4-4 0 0,-5 4 0 0,5-4 0 15,0 0 0-15,-4 4 0 0,0-4 0 0,-1 4 0 16,1-8 0-16,-1 4 0 0,5 0 0 0,-4 0 0 16,0 0 0-16,4 0 0 0,-1 0 0 0,-3 0 0 15,0 0 0-15,4 0 0 0,0 0 0 0,-5 0 0 0,5 0 0 16,-4 0 0-16,-1 4 0 0,5-4 0 16,0 0 0-16,-4 3 0 0,-9-3-12 0,13 0 3 0,-5 0 9 15,5 4 0-15,0-4 0 0,-4 0 8 0,4 0-8 0,-5 0 8 16,5-4-8-16,0 4 8 0,-4 0-8 0,-1 0 12 15,-8 0-4-15,0 0 0 0,9 0-8 0,0 0 12 16,4 0-4-16,-5 0 0 0,1-3-8 0,4 3 0 16,0-4 0-16,0 4 8 0,0-4-19 0,-5 4-3 15,5 0-1-15,-4 0 0 0,4 0 31 0,-5 0 5 16,1 0 2-16,-1 0 0 0,-8 0-23 0,0 0 0 16,9 4 0-16,-9-4 0 0,0 0-14 0,0 0-7 15,0 0-2-15,0 0 0 0,0 0 44 0,0 0 9 16,0 0 2-16,0 0 0 0,0 0-32 0,0 0 0 0,0 0 0 15,0 0 0-15,0 0 0 0,0 0-10 16,0 0 2-16,0 0 0 0,0 0-12 0,0 0-3 16,0 0 0-16,0 0-1045 0,0 0-210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19.403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1068 0 345 0,'0'0'31'0,"0"0"-31"0,0 0 0 0,0 0 0 16,0 0 238-16,0 0 42 0,0 0 8 0,0 0 1 16,0 0-139-16,0 0-28 0,0 0-6 0,0 0 0 15,0 0-31-15,0 0-5 0,0 0-2 0,0 0 0 16,0 0-19-16,0 0-4 0,-8 4-1 0,-1-4 0 16,0 4-2-16,1-4-1 0,-1 7 0 0,1 1 0 15,-1-4-11-15,0-4-3 0,1 4 0 0,-1 0 0 0,0-1-7 0,1 1-2 16,-1 4 0-16,-4-4 0 0,5 3-6 0,-1 1-2 15,-4 0 0-15,5-1 0 0,3 1-9 0,-8 0-3 16,5-1 0-16,-5 1 0 0,4 0 2 0,-4-1 0 16,5 5 0-16,-5-1 0 0,4-3 8 0,0 3 2 15,5-3 0-15,0 4 0 0,-9-5-7 0,9 1-1 16,-5 0 0-16,0 3 0 0,5 1-12 0,-5-5 9 16,1 5-9-16,-1-5 8 0,1 1 0 0,-1 0-8 15,0 3 12-15,1-3-4 0,-1 3 1 0,0-3 0 16,-3 0 0-16,7 3 0 0,-8 1-1 0,5-1 0 15,-1-3 0-15,0 3 0 0,1 1 0 0,-1-5-8 16,1 5 12-16,-1-1-4 0,0 1-8 0,5-1 8 16,-9 1-8-16,9-5 8 0,-5 5-8 0,1-1 8 15,3 1-8-15,-3-1 8 0,-1-3-8 0,5 4 10 0,-5-5-10 0,5 5 10 16,0-5-10-16,-5 1 0 0,5 4 0 0,-1-1 8 16,1 1-8-16,0-5 0 0,-1 5 0 0,-3-1 8 15,3-3-8-15,1-1 0 0,-5 1 0 0,5 0 8 16,0-1-8-16,0 1 0 0,-1 0 0 0,1-1 8 15,0 1-8-15,4-8 0 0,-5 8 0 0,-3 3 0 16,3-3 0-16,1 0 0 0,4-8 0 0,-4 7 0 16,-5 5 0-16,5-5 0 0,0 1 0 0,-1 0 0 15,5-1 0-15,-8 1 0 0,3 0 0 0,1-4 0 16,0 3 0-16,-1 5 0 0,-3-5 0 0,3 1 0 0,1 0 0 16,0-1 0-16,0 1 8 0,-1 0-8 15,5-8 0-15,-4 7 0 0,0 5 0 0,-1-5 8 0,1 5-8 0,0-1 0 16,-1 1 0-16,1-1 0 15,0-3 0-15,-5 4 0 0,5-5 8 0,-5 5-8 16,5-5 0-16,0 5 8 0,-1-1-8 0,1-3 8 16,0 4-8-16,-1-5 10 0,1 1-10 0,0-1 10 15,-1 5-10-15,-3-4 0 0,3 3 0 0,5 1 0 0,0-1 0 0,-4-3 8 16,0 3-8-16,0 1 0 0,4-1 0 0,-5 1 8 16,1-5-8-16,0 5 0 0,-1-4 0 0,1 3 0 15,0-3 8-15,-1 3-8 0,5 1 0 0,0-1 0 16,-4-3 0-16,0 3 0 0,-1-3 0 0,5-8 0 15,5 11 0-15,-1 1 0 0,-4-12 0 0,4 11 0 16,-4 5 8-16,0-1-8 16,0-3 0-16,-4-5 0 0,0 5 0 0,-1-1 0 0,5 1 0 15,-4-1 0-15,0-3 9 0,0 3-9 0,-1 5 0 0,-3-5 8 0,3 1-8 16,-3-1 0-16,3 4 0 0,5 1 0 0,-4-1 0 0,0 0 0 16,-1 1 0-16,1-1 0 15,4 0 0-15,-4 1 0 0,0-1 8 0,-1 4-8 0,1-3 8 0,-5-1-8 16,5 0 0-16,0 0 9 15,-1 1-9-15,1-1 0 0,-5 4 8 0,5-3-8 0,0 3 0 16,4 0 0-16,-4 0 0 0,-1-4 0 0,1 1 0 0,4-1 0 16,0-4 0-16,-4 5 0 0,4-5 0 0,-5 5 0 15,5-5 9-15,0 4-9 16,0-3 0-16,0 3 9 0,0-3-9 0,0 3 0 16,-4-3 9-16,4-1-9 0,0 1 0 0,-4 3 8 0,4-4-8 0,0 1 0 15,-5 3 8-15,5-3-8 0,5 7 8 0,-5-4-8 16,0-3 8-16,4 3-8 0,-4-4 10 0,0 5-10 15,0-5 10-15,0 5-10 0,0-5 10 0,0 4-10 0,0-3 0 0,0 3 8 16,0 0-8-16,0 1 0 16,0-1 0-16,0-3 0 0,0 3 8 0,0-4-8 15,0 1 0-15,0-1 0 0,0 5 0 0,0-1 0 0,0 0 8 0,4 1-8 16,-4-5 0-16,0 1 9 0,0-5-9 0,0 5 0 16,5-5 0-16,-5 5 0 0,4 3 0 0,-4-3 0 15,0-1 8-15,4 8-8 0,-4-3 0 0,0-1 0 16,5 0 0-16,-1-3 0 0,-4 3 0 0,4 1 8 15,-4-1-8-15,4-4 0 0,-4 5 0 0,5-5 8 16,-1 1-8-16,0-1 0 0,-4 1 8 0,0 3-8 0,5-4 8 0,-1 1-8 16,-4 3 9-16,0-3-9 0,4 3 10 0,-4 0-10 15,5-7 9-15,-1 4-9 0,0-1 8 0,-4 1-8 16,0-1 8-16,5-3-8 0,-1 3 0 0,0 1 8 16,0-1-8-16,1-3 8 0,-1 3-8 0,-4 1 8 15,4-5 13-15,-4 5 3 0,5-1 0 0,3 1 0 16,-8-1-34-16,5-3-6 0,-1 4-2 0,0-5 0 15,1 5 18-15,-5-5 0 0,8 5 8 0,-8-5-8 16,4 5 16-16,-4-4-2 0,5 3-1 0,-5-3 0 16,-5-1-13-16,1 5 0 0,8-4 0 0,-4-1 0 15,0 5 0-15,0-5 0 0,5 1 0 0,-5 0 0 16,4-1 11-16,0 1-11 0,-4-8 12 0,9 12-12 16,-5-5 11-16,1 1-11 0,-5-8 10 0,4 11-10 0,-4-3 10 15,4 0-10-15,1-1 10 0,-1 1-10 16,-4 0 9-16,0 3-9 0,4-3 8 0,-4 3-8 0,0 1 8 0,4-1-8 15,-4 1 8-15,0-1-8 0,0-3 8 0,5 0-8 16,-5 3 0-16,0-3 8 0,0-1-8 0,0-7 8 16,0 8-8-16,4 0 8 0,-4-8-5 0,0 7-3 15,0 1 0-15,4 4 0 0,-4-12 0 0,5 7 0 16,-5-7 0-16,0 0 0 0,0 8 0 0,0-8 0 16,0 0 0-16,4 8 0 0,-4-8 0 0,0 0 0 15,0 0 0-15,0 0 0 0,0 0 0 0,0 0 0 16,0 0 0-16,0 0 0 0,0 0 0 0,0 0-13 15,4 7 4-15,-4-7 1 0,0 0-4 0,0 0-1 16,9 8 0-16,-9-8 0 0,0 0-3 0,9 7 0 0,-9-7 0 16,4 8 0-1,-4-8-95-15,0 0-19 0,0 0-4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21.532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0 158 806 0,'0'0'72'0,"0"0"-58"0,0 0-14 0,0 0 0 15,0 0 138-15,0 0 25 0,0 0 5 0,0 0 0 16,8-3-107-16,-8 3-21 0,9-8-5 0,-5 4-1 0,-4 4-3 15,13-4-1-15,-4 0 0 0,4 1 0 0,0-1 9 16,4 4 1-16,-4 0 1 0,8 0 0 0,1 0-5 0,-5 0 0 16,5 0-1-16,-1 0 0 0,5-4-5 0,0 4-1 15,4 4 0-15,0 0 0 0,5-1-29 0,-5-3-13 16,0 4 1-16,0 0 0 0,0 0 12 0,5 0 0 16,-5 3 0-16,0-3 0 0,5 4 10 0,-1-4 5 15,1-4 1-15,8 0 0 0,-5 0 13 0,6 0 3 16,-1 0 1-16,4 0 0 0,0 0-14 0,1 0-3 15,-1 7-1-15,1-7 0 0,-1 0-4 0,-4 0-1 16,0 0 0-16,-4 0 0 0,4 4 1 0,-4-4 0 16,4 0 0-16,4 4 0 0,-8-4-11 0,4 0-9 0,5 4 9 15,-5-4-13-15,-5-4 13 0,6 4 0 0,-1 0 0 0,0 0 0 16,-4 0 0-16,-1 0 0 0,1-4 0 0,0 4 0 16,-5-4 0-16,5 1-9 0,4-1 9 0,0 4-8 15,-4-8 8-15,0 4 0 0,-5 4 0 0,5 0 0 16,0 0-11-16,0-4-3 0,-1 4-1 0,1 0 0 15,-4 0 25-15,-1 0 5 0,1-3 1 0,-1-1 0 16,-4 4-25-16,5 0-5 0,-5-4-1 0,4 4 0 16,-3 0 25-16,-1 0 5 0,0-4 1 0,0 4 0 15,0 0-32-15,0 0-5 0,-4 0-2 0,0 0 0 16,0 0 7-16,0 0 2 0,4 0 0 0,-4 0 0 16,0-4 14-16,-1 0-11 0,1 4 11 0,0 0-10 15,0 4 10-15,4-4 0 0,-8-4 0 0,8 4 0 16,-4 4 0-16,0 0 11 0,-1-4-3 0,1 0 0 15,0 4-8-15,0-4 0 0,4 4 9 0,-4-4-9 0,4 4 0 0,-4-1 0 16,0-3 0-16,0 4-12 0,0 4 4 0,4-4 0 16,0 0 0-16,0-4 0 0,0 3-8 0,5-3 0 15,-1 0-1-15,1 0 0 0,-5 0 4 0,4 0 1 16,1 0 0-16,4 0 0 0,-1-3 12 0,5-1 0 16,1-4 0-16,3 4 0 0,0 0 0 0,1 1 0 15,-1-1 0-15,1-4 0 0,3 4 0 0,-3 0 0 16,-5 1-9-16,0-1 9 0,0 4 0 0,4 0 0 15,-4 0 0-15,5 0-8 0,-1 0 8 0,1-4-10 16,-5 4 10-16,4 0-10 0,0 4-3 0,1-4-1 16,4-4 0-16,-9 4 0 0,4-4 14 0,0 0 0 15,1-3-10-15,-1-1 10 0,1 0 0 0,3-3-9 16,1-1 9-16,-5 5 0 0,5-1-20 0,0 0 2 0,0-3 1 16,-5 7 0-16,0-4 17 0,1 4-12 0,-5 4 12 0,0-3-10 15,4-1 10-15,-4 0 8 0,1 4-8 0,-1-4 11 16,4 4-3-16,0-4-8 0,1 4 12 0,-1 0-4 15,5 0-8-15,-5 0 0 0,5-3 0 0,0 3 0 16,-5 0 0-16,1 0 15 0,-1 3-4 0,0 1-1 16,1 0 25-16,-5 0 5 0,9 3 0 0,-5 1 1 15,0-4-8-15,1 4-1 0,-9 3-1 0,4-3 0 16,0-1-19-16,-9-3-4 0,1 4-8 0,-1 0 12 16,-4-5-12-16,0 1 8 0,1 0-8 0,-6 0 0 15,6 0 13-15,-6 0-3 0,1-1-1 0,0 1 0 16,0 0-9-16,0 0 12 0,8-4-12 0,-3 0 12 15,-1 0-12-15,0 0 0 0,-4-4 0 0,4 4 0 16,0 0 0-16,0 0 0 0,0-4 8 0,-4 4-8 0,0 0-13 16,-9 4-8-16,1 0-2 0,-10-4-629 15,1-4-127-15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36.680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18 306 691 0,'0'0'61'0,"0"0"-49"15,-5 8-12-15,5-8 0 0,0 0 231 0,0 0 43 16,0 4 9-16,0-4 1 0,0 0-124 0,0 0-26 16,0 0-5-16,0 0-1 0,0 0-24 0,0 0-6 15,0 0-1-15,0 0 0 0,-13-4-29 0,13 4-7 16,5-4-1-16,-5-4 0 0,-5 1-19 0,5 3-4 15,5-4-1-15,3-3 0 0,-8 3-3 0,9-3-1 0,-5 3 0 0,5-4 0 16,4 1-9-16,-9-1-3 0,5 1 0 0,-1-1 0 16,5 5-8-16,-4-1-1 0,-5 0-1 0,5 1 0 15,-1 3-10-15,1-4 12 0,-9 8-12 0,0 0 12 16,9-4-12-16,-1 1 0 0,5-1 0 0,-13 4 0 16,0 0 0-16,9 0 0 0,-1 0 0 0,-8 0 0 15,0 0 0-15,0 0 0 0,18 7-11 0,-5 5 11 16,-9-4-9-16,4 3 9 0,10 1-10 0,-1-1 10 15,0-3-12-15,-4 3 3 0,0 1 1 0,9-1 0 16,-5-3 8-16,0 3 0 0,-8-3 0 0,4 4-8 16,17-5 8-16,-13 1-8 0,-4-4 8 0,4 3-8 15,0-7 8-15,-4 4 0 0,0 0 0 0,-4 0 0 16,4-4 0-16,-5 0 0 0,10-4 0 0,-5 4 0 0,-5 0 0 16,1-4 8-16,4 0-8 0,0-3 0 0,0-1 8 15,-5 0-8-15,5 1 8 0,0-5-8 0,-4 1 0 0,4-1 0 16,-5 1 0-16,5 3 0 0,-4-3 30 0,-1-1 2 15,1 1 0-15,4 3 0 0,-4-7-32 0,-1 7-13 16,5 0 1-16,-4 1 0 0,-1-1 12 0,1 4 0 16,0 0 0-16,-9 4 0 0,8-3 0 0,1 3 0 15,-1 3 0-15,1-3 0 0,-9 0 0 0,13 0 0 16,-4 8 0-16,4-4-9 0,-5 3 9 0,1 5-8 16,4-4 8-16,0-1-8 0,0 5 8 0,-5-5-10 15,9 5 10-15,1-4-10 0,-1 3 10 0,0-3 0 16,-8-1 0-16,-1 5 0 0,10-4 0 0,-1 3 0 0,0-3 0 15,-4-1 0-15,4 1 0 0,5 0 0 16,-9-8 0-16,4 7 0 0,4-3 0 0,-8 0 0 0,5-4 0 0,-5 0 0 16,4 0 0-16,-4-4 0 0,0 0 8 15,0 1-8-15,-1-1 8 0,1-4-8 0,0 0 8 0,0 1-8 16,-4-5 16-16,4 1-2 0,-5-1 0 0,5 1 0 16,0-1-14-16,0-3 0 0,-4 3 0 0,4-3 0 15,0 4 8-15,0-1-8 0,0 1 0 0,-1-1 0 16,-3 5 8-16,4 3-8 0,0-4 0 0,0 4 0 15,0 0 0-15,0 4 0 0,-5 0 0 0,5 0 0 16,0 0 0-16,0 4 0 0,0 0 0 0,0 4 0 16,4-8 0-16,0 7 0 0,1 1 0 0,-5 3 0 15,-9-3 0-15,5 0 0 0,3 3-8 0,1-3 8 16,0 0 0-16,0-1 0 0,4 5 0 0,5-5 0 0,-5 1 0 16,0 0-8-16,1-1 8 0,-1 1 0 0,5 0 0 0,-5-4 0 15,0-1 0-15,0-3 0 0,0 8 0 0,1-8 0 16,-1 0 0-16,0 0 0 0,0-4 0 0,-4 0 8 15,5 1-8-15,-6-1 0 0,1 0 0 0,0 0 0 16,5-4 0-16,-10 1 0 0,5-5 0 0,0 1 0 16,-4-1 0-16,4 1 9 0,-5-1-9 0,5 5 12 15,0-9-12-15,-4 5 12 0,4 3-12 0,0-3 0 16,-1 3 9-16,1 0-9 0,0 1 0 0,0 3 0 16,-13 4 0-16,9-4 0 0,4 8 0 0,0-4 0 15,0 0 0-15,0 4 0 0,-9 0 0 0,4 3 0 16,1-3 0-16,4 4-8 0,0-4 8 0,0 3 0 15,0 1 0-15,0-1 0 0,4 1 0 0,0 0 0 0,0-4 0 0,1 3 0 16,-1 1 0-16,0-4 0 0,0 0-11 0,-4-1 11 16,5 5 0-16,-1-4 0 0,-4 0 0 15,4 0 0-15,-4-1 8 0,0 1-8 0,0 0 0 0,0-4 0 16,-5 0 0-16,5-4 0 0,-4 0 0 0,4 1 0 16,-5-1 0-16,1 0 0 0,0-8 0 0,4 5 0 15,-5-1 8-15,5-3-8 0,-4 3 9 0,-1-4-9 16,1 1 12-16,0 0-4 0,-1-1-8 0,5 1 12 15,-4-1-12-15,-1 1 11 0,1-1-11 0,4 4 10 16,-5-3-10-16,5 3 0 0,-4 4 0 0,4-3 8 16,0 3-8-16,4-4 0 0,0 8 0 0,-4-4 0 15,0 1 0-15,-13 3 0 0,0 0 0 0,13 3 0 16,9 1-9-16,-5 0 9 0,-4 0 0 0,4 4 0 16,0-5 0-16,1 1-8 0,-6 4 8 0,6 0 0 0,-1-1 0 0,-4 1 0 15,0 0 0-15,0-1 0 0,0 5 0 0,0-5 0 16,-5-3 0-16,5 4 0 0,-4 0 0 0,-1-1 0 15,5 1 0-15,0-1 0 0,-4-3 0 0,-1 0 0 16,5 0 0-16,0 0 0 0,0 0 0 0,0-4 0 16,-4 0 0-16,4 0 0 0,0 0 0 0,-5-4 0 15,5 0 0-15,0 0 0 0,0-4 0 0,0 5 0 16,0-5 8-16,0-3-8 0,-5-1 0 0,5 1 0 16,5-1 8-16,-5 1-8 0,-1-5 0 0,1 1 0 15,0 3 8-15,0 5-8 0,0-5 0 0,-4 5 9 16,4-1-9-16,0 0 8 0,-13 8 0 0,0 0 0 15,13 0 0-15,-1-4 0 0,-12 4-8 0,0 0 0 0,0 0 0 16,9 8 0-16,4 0 0 0,0 3 0 0,-4-3 0 0,-1 0 0 16,5-1 0-16,4 1 0 0,-4 0-8 0,5 3 8 15,-1-3 0-15,0-1 0 0,-4 1 0 0,4 4 0 16,0-9 0-16,-4 5 0 0,5 0 0 0,-6-1 0 16,6-3 0-16,-1-4 0 0,0 4 12 0,0-4-4 15,-4 4-8-15,5-4 0 0,-1-4 0 0,0 4 0 16,0-4 0-16,1 0 0 0,-6 4 0 0,6-7 0 15,-1 7 0-15,-4-8 0 0,4 0 0 0,0 1 0 16,1-1 0-16,-6 0 0 0,10 1 0 0,-9-1 8 16,4 0-8-16,0 1 0 0,-4 3 0 0,5 0 0 15,-6 0 0-15,6 4 0 0,-5 0 0 0,0 0 0 16,0 0 0-16,-5 0 0 0,-8 0 0 0,0 0 0 16,9 8 0-16,4-4 0 0,-5 3 0 0,1 1 0 0,4 0 0 15,0-1 0-15,0-3 0 0,4 4 0 0,-8-4 8 0,8 0-8 16,0 3 8-16,-4-3-8 0,0 0 0 0,0 0 0 15,0-4 8-15,4 0-8 0,-4 4 0 0,0-4 0 16,0-4 0-16,0 4 0 0,0-4 8 0,0 0 0 16,-1 0 0-16,1 0 0 0,0 1-8 0,0-5 0 15,0 0 0-15,0 1 0 0,0-1 0 0,0 0 0 16,-4 1 8-16,3-1-8 0,-3 0 0 0,4 1 0 16,0-1 8-16,-4 4-8 0,3-4 0 0,-3 1 0 15,0 7 0-15,-1-4 0 0,1 4 0 0,4 0 0 16,-4 0 0-16,3 4 0 0,-3 0 0 0,0-1 0 15,-5 5 0-15,9 0 0 0,0-1 0 0,4 1 0 0,-4 0 0 16,0-1 0-16,-9 5 0 0,9-1 0 0,-4-3-9 0,4 0 9 16,4-1 0-16,-4-3 0 15,4 4 0-15,0-4 9 0,-4 3-1 0,0-3 0 0,0 0 0 16,4 0 0-16,-8 0-8 0,4-1 0 0,4-3 0 0,-4 0 0 16,4 0 0-16,-4 0 8 0,0 0-8 0,4 0 8 15,-4-3-8-15,5-1 0 0,-6 4 0 0,1-8-11 16,0 4 11-16,0-3 0 0,0-1 0 0,0 0 0 15,-4-3 0-15,8-1 0 0,-4 1 8 0,4 3-8 16,0-3 0-16,-4-1 0 0,5 1 0 0,-6 3-8 16,1 0 8-16,0 5 0 0,0-1 0 0,0 4 0 15,0-4 0-15,-4 4 0 0,4 0 0 0,0 4 8 16,-5 3-8-16,5 5 0 0,-4-4 0 0,4 3 0 16,4-3 0-16,-4 3 0 0,-9 5 0 0,5-5 0 15,4-3 0-15,-5 3-8 0,5-3 8 0,0 3 0 16,0 1 0-16,0-5 0 0,4 5 0 0,-4-4 0 0,4-1 0 0,-4-3 0 15,0 4 0-15,0-4 0 0,0-1 0 16,0 1 0-16,0-4 0 0,0 4 0 0,0-8 0 16,4 4 0-16,-4-4 8 0,0 1-8 0,0-1 0 0,0-4 8 15,0 0-8-15,0 1 0 0,0-1 0 0,-1 0 8 16,1-3-8-16,-4 0 0 0,4-1 0 0,0 1 0 16,-5-1 0-16,5 1 0 0,-4-1 8 0,0 4-8 15,-1 1 8-15,1-1-8 0,-1 4 0 0,1 0 0 16,4 4 0-16,-13 0 0 0,0 0 0 0,9 0 0 15,-1 4 0-15,5 4 0 0,-8-4 0 0,7 7 0 16,-3-3 0-16,0 0 0 0,-1 3 0 0,1 1 0 0,4-5 0 16,0 5 0-16,-5-1 0 0,5 1 0 0,0-5 0 0,4 1 0 15,-4 0 0-15,0-1 0 16,0 1 0-16,0 0 0 0,0-1 0 0,4 1 0 16,1-8 0-16,-1 4 0 0,-4 0 0 0,4-4 9 0,-8 0-9 0,4-4 10 15,-1 0-10-15,1 0 8 0,0-4-8 0,-4 1 8 16,0-1 0-16,3 0 0 0,1 1 0 0,-4-1 0 15,0-3-8-15,4-1 0 0,-5 1 0 0,5-1-11 16,-4 1 11-16,4-1 0 0,-9 1 0 0,5 3 0 16,-1 0 0-16,1 1 0 0,-9 7 0 0,8-4 0 15,-8 4 0-15,9 0 0 0,4 0 0 0,-9 4 0 16,-4-4 8-16,13 7 3 0,-4 1 1 0,4 4 0 16,-5-5-12-16,5 5-17 0,0-1 4 0,0 1 1 15,0-5 12-15,0 5 0 16,0-5 0-16,4 5 0 0,0-1 0 0,-4-3 0 0,5 4 0 0,-1-5 10 0,4 1-10 0,-3 0 0 15,3-1 0-15,-8-3 0 16,0 0 9-16,4 0 0 0,-4 0 0 0,4-4 0 0,1 3-9 0,-1-3 0 16,0-3 0-16,5-1 0 0,-5 0 0 0,0 0 0 15,0-4 0-15,-4 5 0 0,0-5 17 0,0-4 2 16,0 5 0-16,-4-1 0 0,4 0-19 0,-5 1 0 16,1-1 0-16,-1 0 0 0,1 5 0 0,-9 3 0 15,9-4 0-15,-9 4 0 0,8-4 0 0,-8 4 0 16,9 4 0-16,0 0 0 15,3-1-22-15,-3 1-8 0,0 4-2 0,-1-4 0 0,5 3 32 0,-4 1 0 16,4 0 0-16,-5-4 0 0,5 3 0 0,0 1 0 0,-4 0 0 16,4-5 0-16,0 5 0 0,0-4 0 0,0 0 0 15,-1 0 0-15,-3-4 0 0,0 0 0 0,4 3 0 0,-5 1 0 16,5-4 0-16,0-4 0 0,0 1 0 0,0-1 0 16,4 4 0-16,-4-8 13 15,4 4-1-15,-4 0 0 0,0-3-12 0,4-1 0 0,-4 0 0 0,0 1 0 16,0-1 0-16,4-3 0 0,1-1 0 0,-5 4 0 15,4 1 0-15,-4-5 0 0,0 5 0 0,0 3 0 16,-5-4 0-16,1 8 0 0,0-4 0 0,-1 4 0 16,5 0 0-16,-4 0 0 0,-1 4 0 0,5 0 0 15,-4-4 0-15,-1 8 0 0,5-4 0 0,0-1 0 16,0 1 0-16,0 0 0 0,4-4 0 0,1 4 0 16,-1 0 0-16,-4-1 0 0,4 1 0 0,0-4 0 15,-4 4 0-15,4-4-15 0,1-4 2 0,-1 4 0 16,-4-4 13-16,4 4 0 0,0-7 0 0,1 3 0 0,3 0 0 15,-4-3 0-15,1-1 0 0,3 0 0 0,1 1 0 0,-1-1 16 16,1 0-3-16,-5 1-1 0,5-1-12 0,-1 0 0 16,-4 4 0-16,5 1 0 0,-5-1 0 0,0 0 0 15,-4 8 0-15,0-4 0 0,0 0 0 0,-4 4 0 16,4 3 0-16,-5 1 0 0,1-4 0 0,4 0 0 16,-5-1 0-16,1 5 0 0,0 0 0 0,-5-4 0 15,5 3 0-15,4 1 0 0,-5 0 0 0,5-1 0 16,-4 1 0-16,4-4 0 0,4 3 0 0,-4 1 0 15,0 0 0-15,4-5 0 0,0 5 12 0,-4 0-4 16,4-4-8-16,1-1 12 0,-1-3-12 0,0 0-8 0,0 4 8 16,-4-4-13-16,0-4 13 0,0 4 0 15,0-3 0-15,-4-5 0 0,-1 0 0 0,-3-3 0 0,-5-5 0 16,0 1-1060-16,-5-4-211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02.032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324 0 1594 0,'0'0'71'0,"0"0"14"0,0 0-68 0,0 0-17 0,0 0 0 0,0 0 0 15,0 0 99-15,0 0 16 0,0 0 3 0,0 0 1 16,0 0-22-16,0 0-4 0,0 0-1 0,0 0 0 15,0 0-23-15,0 0-5 0,0 0 0 0,0 0-1 16,0 0-11-16,0 0-1 0,0 0-1 0,-4 8 0 16,4-8-24-16,0 0-5 0,-9 4-1 0,9-4 0 15,-9 4 16-15,1 3 4 0,3 1 0 0,-3-4 0 16,-5 4-24-16,9-5-5 0,-9 5-1 0,4 0 0 0,0-4 3 0,1 3 1 16,-1 1 0-16,1 0 0 0,-5-1 12 0,4-3 2 15,0 8 1-15,5-5 0 0,-5 1-14 0,5 0-3 16,0-1-1-16,-5 1 0 0,1-1-3 0,-1 1 0 15,0 4 0-15,5-5 0 0,0 5 1 0,4-5 0 16,-9 5 0-16,5-4 0 0,0 3-1 0,-1-3 0 16,-3 7 0-16,3-3 0 0,-3-1 0 0,3 1 0 15,1-1 0-15,-5 1 0 0,1-1 3 0,8 4 0 16,0-3 0-16,0-1 0 0,-9 5 0 0,5-5 0 16,0 1 0-16,4 3 0 0,0-4-11 0,-5-3 10 15,1 4-10-15,4-5 10 0,0 5-10 0,-4-5 10 16,4 1-10-16,4 4 10 0,0-5-10 0,5 5 10 15,-9-1-10-15,0 5 10 0,0-5-10 0,-4 0 8 16,4-3-8-16,0 4 8 0,-5-1-8 0,5 4 0 0,-4-3 0 16,4-1 0-16,0-3 0 0,0 4 8 0,0-1-8 15,0 1 0-15,-4-1 8 0,4 1-8 0,0-5 0 0,0 5 8 16,0-1-8-16,-5 1 8 0,5-1-8 0,0 1 8 16,-4-1-8-16,4 1 0 0,-4-1 0 0,4 1 8 15,0-5-8-15,0 5 0 0,0-1 0 0,0 1 8 16,0-5-8-16,0 5 0 0,0-12 0 0,4 11 0 15,-4 1 0-15,4-1 0 0,-4-3 0 0,0 4 0 16,0-12 0-16,5 11 0 0,-5 1 9 0,0-1-9 16,0 0 0-16,0-3 0 0,0 4 0 0,0-1 0 15,4-3 0-15,-4-8-8 0,0 7 8 0,0 5 0 16,4-1 0-16,-4 1 0 0,5-4 0 0,-5 3 0 0,0 1 0 16,4-5 0-16,-4-7 0 0,0 16 0 0,0-9 0 0,0 5 0 15,4-5 0-15,-4 1 0 0,0 4 0 0,0-5 0 16,0 1 0-16,0-8 0 0,0 7 12 0,0 5 0 15,0-1 1-15,0-3 0 0,0-8-13 0,0 8 0 16,0-8 0-16,0 11 0 0,-4 1 0 0,8-1 0 16,-4-3 0-16,4 3 0 0,-4-3 0 0,0 0 0 15,-4 3 0-15,4-11 0 0,-4 8 0 0,4 0 0 16,4-1 0-16,0 1 0 0,-8 0 0 0,4-1 0 16,0-7 0-16,4 8 0 0,-4 0 0 0,0 3 0 15,-8-3 0-15,4-1 0 0,4 1 0 0,-5 0 0 16,5-1 0-16,5 1 0 0,-5 0 0 0,0 3 0 15,0 1 0-15,0-5 0 0,0-7 0 0,0 12 0 16,-5-5 0-16,5 5 0 0,0-4 8 0,0-8-8 0,0 7 0 16,0 5 0-16,0-12 8 0,0 7-8 0,0 5 0 15,0-12 0-15,0 8 0 0,0-8 0 0,0 11 0 0,0-11 0 16,5 8 8-16,-5-1-8 0,0-7 0 0,0 0 0 16,0 12 0-16,0-5 0 0,0 1 0 0,0-8 0 15,0 0 0-15,0 8 0 0,0 3 0 0,0-11 0 16,0 8 12-16,0-8-3 0,0 11-1 0,0-11 0 15,4 8-8-15,-4-8-9 0,0 0 9 0,0 12-13 16,0-12 13-16,4 7 0 0,-4-7 0 0,4 12 0 16,1-5 0-16,-5-7 0 0,0 8 0 0,0-8 0 15,0 12 0-15,0-12 0 0,0 0 0 0,4 11 0 16,-4-3 0-16,0-8 0 0,0 0 0 0,0 0 0 16,0 11 10-16,4-3-10 0,-4-8 8 0,0 0-8 0,0 0 0 0,0 11 0 15,5 1 0-15,-5-1 0 0,0-11 0 0,4 12 0 16,0-5 0-16,-4-7 0 0,5 8 0 0,-5-8 0 15,0 0 0-15,0 4 0 0,8 4 0 0,-3-1 0 16,-5 1 0-16,-5 0 0 0,10 3 0 0,-1-7 0 16,-4 4 0-16,4 3 0 0,-4-3 0 0,0-1 0 15,0 1 0-15,0-8 0 0,5 8 0 0,-1-1 0 16,-4 1 0-16,4 4 0 0,-4-12 0 0,0 7 0 16,4 1 0-16,1 0 0 0,-5-8 0 0,0 7 0 15,4 1 0-15,-4 0 0 0,0-8 0 0,4 11 0 16,-4-11 0-16,0 0 0 0,5 8 0 0,-1-1 0 15,-4-7 0-15,0 12 0 0,4-5 0 0,1 1 0 16,-5-8 0-16,4 12 0 0,-4-12 0 0,0 7 0 0,4 1 0 0,-4-8 0 16,5 8 0-16,-1-1 0 0,0 1 0 15,-4-8 0-15,0 0 0 0,4 8 0 0,-4-8 8 0,5 7-8 16,-5-7 0-16,4 8 0 0,5 0 0 0,-1-5 0 16,-3 5 0-16,-5-8 0 0,8 4 8 0,-3 7-8 15,3-3 0-15,-8-8 0 0,0 0 0 0,4 8 0 16,5-1 0-16,-5 1 0 0,-4-8 0 0,5 8 0 15,-1-1 0-15,-4-7 0 0,4 12 8 0,-4-12-8 16,0 0 0-16,5 7 0 0,-1 1 0 0,-4-8 0 16,0 0 0-16,4 8 0 0,-4-8 8 0,9 7-8 15,-9-7 0-15,4 8 0 0,-4-8 0 0,9 8 8 16,-9-8-8-16,4 7 0 0,-4-7 0 0,9 12 8 16,-9-12-8-16,0 0 0 0,0 0 0 0,8 8 8 0,-8-8-8 15,5 11 8-15,-5-11-8 0,4 8 8 0,-4-8-5 16,0 0-3-16,4 11 0 0,-4-11 0 0,5 8 0 0,-5-8 0 15,4 11 0-15,-4-11 0 0,0 0 0 0,0 0 0 16,0 0 0-16,0 0 0 0,0 0 0 0,0 0 0 16,0 0 0-16,0 0 0 15,0 0-101-15,0-7-20 0,-4-5-4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05.532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332 0 1152 0,'0'0'102'0,"0"0"-82"0,0 0-20 0,0 0 0 16,0 0 189-16,0 0 34 0,0 0 6 0,0 0 2 0,0 0-107 0,8 4-22 16,-8-4-4-16,13 4-1 0,-4 3-19 0,-9-7-4 15,13 4-1-15,-4 4 0 0,3-4-21 0,6 3-5 16,-10-3-1-16,5 8 0 0,0-1-21 0,4 4-4 16,-4-3-1-16,0 3 0 0,0 4 16 0,-4 0 4 15,4 1 0-15,-5-1 0 0,1 4-24 0,-5-4-5 16,5 4-1-16,-1 0 0 0,-3-4-10 0,-1 4 0 15,5 0 9-15,-5 0-9 0,5-4 0 0,-5 8 0 16,0-4 0-16,1 0 8 0,-1-4-8 0,0 4 0 16,5 0 0-16,-5-4 0 0,-4 0 8 0,4 0 1 15,1 1 0-15,-5 3 0 0,0-4 1 0,0 4 0 16,0-4 0-16,0 4 0 0,0-4-2 0,0 4-8 16,0 0 12-16,0 0-4 0,0-8-8 0,0 4 0 15,0 1 0-15,0-1 8 0,0 0 5 0,4-4 1 0,-4 4 0 16,0-3 0-16,4-5-14 0,-4 4-13 15,0 1 2-15,5-1 1 0,-1-3 10 0,-4 3 0 0,0-4 8 0,0 5-8 16,0-5 8-16,0 5-8 0,0-1 10 16,0 0-10-16,0 1 12 0,-4-1-4 15,4 0-8-15,-5 0 12 0,5 1-12 0,0-1 11 0,0 0-11 16,0 1 10-16,-4-1-10 0,4 0 8 0,0 1-8 0,0-1 8 16,-4 0-8-16,4 1 8 0,0-5-8 0,0 8 8 15,-5-3-8-15,5 3 0 0,0-8 0 0,0 1 8 16,-4 3-8-16,4 0 0 0,0-3 0 0,0 7 8 15,0-7-8-15,0 3 0 0,0-4 9 0,0 1-9 16,0-1 0-16,-4 5 8 0,4-5-8 0,0 4 0 16,0 1 0-16,-4-5 0 0,4 1 0 0,-5-1 8 0,5 1-8 15,0-1 0-15,0 1 0 0,0 3 0 0,0-7 8 16,0 3-8-16,-4 1 8 0,4-1-8 16,0 1 8-16,-4-5-8 0,4 5 10 0,0 3-10 0,-5-3 9 0,5-5-9 15,-4 9 8-15,4-5-8 0,0 1 0 0,-4-1 8 16,4-3-8-16,-5 7 0 0,1-3 0 0,0-1 8 15,4 4-8-15,-5 1 0 0,1-5 8 16,4 5-8-16,-4-1 0 0,4 0 8 16,0 0-8-16,-5-3 10 0,5-4-10 0,-4 3 10 0,0 1-1 0,4-1 0 15,-4 1 0-15,4-1 0 16,0-3-9-16,-5 3 0 0,5 1 0 0,0-1 0 0,0 1 0 0,0-1 10 16,0 1 1-16,-4-1 0 0,4-3-11 0,0 3 0 15,-4-3 0-15,4 0 0 0,-5-1 0 0,5-7 0 0,0 12 0 0,-4-5 0 16,4 5 0-16,-4-4 0 0,4 3 0 0,-5-3 8 15,1-1-8-15,0 1 0 0,4-8 0 0,-5 12 8 16,1-5-8-16,0 1 8 16,0 0-8-16,-5-1 8 0,5 1-8 0,-5-4 0 0,5 3 0 0,-5 1 8 15,5 0-8-15,-1-4 8 0,-7 3-8 0,3 1 8 16,0 0-8-16,5-5 0 0,-5 5 0 0,5 0 8 16,0-5-8-16,-5 5 0 0,1-4 0 0,-1 4 0 15,0-5 0-15,1 5 0 0,-1 0 12 0,5-1-4 16,-5 1-8-16,0 0 0 0,1-1 9 0,-1 1-9 15,5 0 0-15,-9 3 0 0,0-3 0 0,9 3 8 16,-1-3-8-16,5 0 0 16,-4 3 0-16,0-3 0 0,-5 3 0 0,1-3 8 0,-1 0-8 15,5-1 0-15,-5 1 0 0,0 0 9 0,1-5-9 0,-1 5 0 0,-4 0 10 16,9-1-10-16,-5 1 8 16,-4-4-8-16,5 4 9 0,-1-8-9 0,1 7 10 0,-1 1-10 0,9-8 10 0,-13 4-10 15,4 3 10-15,1 1-10 16,-1-4 8-16,-4 4-8 0,9-5 0 0,-5 5 0 0,1 0 0 0,3-4 8 15,-3 3-8-15,3-3 0 0,1 0 0 0,0 4 0 16,0 3 0-16,4-11 0 0,0 0 0 0,0 0-10 16,-9 0 10-16,9 0-12 15,-4 4-59-15,4-4-12 0,-9-8-2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09.760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0 353 1670 0,'0'0'148'0,"0"0"-118"16,0 0-30-16,0 0 0 0,0 0 119 0,0 0 17 16,0 0 4-16,0 0 1 0,8-8-105 0,-8 1-22 15,0-1-4-15,0 4-1 0,0-7-1 0,0 11-8 16,0 0 12-16,5-8-4 0,-5-7-8 0,4 3 0 16,5 1 0-16,-1-1 0 0,1-3 12 0,0 3 1 15,-1-3 0-15,5 4 0 0,0 3 7 0,0-3 0 16,-4-1 1-16,3 4 0 0,1 1-3 0,5-1-1 15,-5-3 0-15,0 3 0 0,4 0-6 0,0 4-2 16,0 4 0-16,0-3 0 0,1-5-9 0,3 4 10 0,-4 4-10 16,1 0 10-16,8 0-10 0,-5 4 0 0,9-4 9 15,0 4-9-15,1 0 0 0,-1-1 0 0,0-3 0 0,4 4 0 16,-3-4 0-16,3 4 0 0,5-4 8 0,-5 4-8 16,1-4 0-16,-1 4 0 0,1 0 0 0,-1-1-12 15,1-3 12-15,-1 0 0 0,5 4 10 0,-5-4-10 16,9-4 27-16,1 1-1 0,-1-5 0 0,-5 4 0 15,-3 0-16-15,4-3-10 0,-1-1 12 0,1 0-12 16,0-3 12-16,0-1-12 0,0 1 12 0,-5-1-12 16,1 1 0-16,-5-1 0 0,0 5 0 0,0-1 0 15,0 0 8-15,-4 4-8 0,0-3 0 0,0 7 0 16,0-4 16-16,-5 8-3 0,1-4-1 0,-1 4 0 16,1-1 4-16,-1 5 1 0,-8 0 0 0,4-1 0 15,1 1-17-15,-1 4 8 0,0-5-8 0,0 5 0 16,1-8 0-16,3 7 0 0,1 1 0 0,-1-5 0 15,1 1 0-15,4-4 0 0,-5 3 0 0,1-3 0 0,-1 0 0 0,1 0 0 16,-1 4 0-16,-3-1 0 0,3-3 0 0,1 4 0 16,-1-1 0-16,1-3 0 0,4 4 0 0,-5 0 10 15,5-5-10-15,4 1 8 0,0 0-8 0,5-4 12 16,-5 0-12-16,4-4 12 0,1 8-12 0,-1-4 0 16,5 0 9-16,-4-4-9 0,3 4 0 0,-3-4 0 15,-1-3-10-15,1 7 10 0,-1 0 0 0,-3 0 0 16,-1-4 0-16,0 4 0 0,0 4 0 0,0 0 0 15,-4-4 0-15,4 3 9 0,0 1-9 0,0 4 8 16,1-4-8-16,-1 3 8 0,0-3-8 0,9 0 10 16,-9 0-10-16,4-4 10 0,1 0-10 0,-1 0 0 15,1 0 0-15,-1 0-11 0,1 0 11 0,-1 0 16 0,-4-8-4 16,5 4-1-16,-1 0 2 0,5 1 1 0,-4-1 0 0,3-4 0 16,5 4-1-16,-4 1 0 0,0-1 0 0,0-4 0 15,0 4-3-15,-1 0-1 0,1 4 0 0,0 0 0 16,-5 0-9-16,1 4 0 0,-1 0-10 0,1-4 10 15,-1 4 0-15,1 0 0 0,-5 0 0 0,4-1 0 16,5 5 0-16,0-4 0 0,0 0 0 0,4-4 0 16,-4 0 0-16,4 0 0 0,4 0 0 0,-4-4 0 15,9 4 8-15,-9-4-8 0,4 0 0 0,1-3 0 16,-1 3 0-16,5-4 0 0,4 4 8 0,-4 0-8 16,4 1 14-16,0-1-1 0,4 0 0 0,0 4 0 15,-4 0 11-15,0 0 1 0,0 0 1 0,-4 4 0 16,0 0-10-16,-1-1-1 0,5-3-1 0,0 4 0 15,0 0-5-15,-4 0-1 0,4 4 0 0,0-5 0 0,-4 1-8 16,0 4 12-16,-1-4-12 0,-3-1 12 0,3 1-12 16,1-4 0-16,0 0 0 0,4 0 8 0,4 0 0 0,-4 0 0 15,-4 0 0-15,0 0 0 0,-5 0 11 0,5 0 1 16,-5 0 1-16,-4 0 0 0,0-4 1 0,0 4 0 16,-4 4 0-16,0-4 0 0,0 0-12 0,-5 4-2 15,5 0-8-15,-5 0 12 0,-3 3-12 0,-6-3 0 16,-7 4 0-16,3 0 0 0,-3-1 0 0,-1 1 0 15,0-4-9-15,-4 3 9 16,0-3-59-16,-9 4-5 0,-4-8-2 0,9 0-908 16,-1-8-182-16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23.084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1844 88 1407 0,'0'0'62'0,"0"0"14"0,0 0-61 0,9 0-15 16,-5-7 0-16,-4 7 0 0,0 0 89 0,0 0 15 15,8-4 4-15,-8 4 0 0,0 0-36 0,0 0-6 0,0 0-2 0,0 0 0 16,-4-8 0-16,4 8-1 0,-4-7 0 0,4 7 0 16,0 0-11-16,0 0-1 0,-4-4-1 0,-5-4 0 15,5 4-3-15,-5 0-1 0,0 4 0 0,1-3 0 16,-1 3-4-16,-4-4-1 0,5 4 0 0,-5-4 0 16,4 4-20-16,-4 0-4 0,5-4-1 0,-5 0 0 15,0 4-6-15,-5-4-2 0,6 1 0 0,-1 3 0 16,0-4 19-16,-5 4 3 0,1 0 1 0,0-4 0 15,0 4-13-15,-5 0-2 0,5-4-1 0,-5 4 0 16,1 0 1-16,-1-4 0 0,5 4 0 0,0 0 0 16,4 0 13-16,0 0 3 0,-4 4 1 0,0-4 0 15,-5 0-33-15,5 0 0 0,4 4-10 0,-4 0 10 0,-1-4 0 16,5 0 0-16,-4 4 0 0,0-4 0 0,4 3 0 0,0-3 0 16,0 4 0-16,0-4 0 0,-4 0 8 0,4 4-8 15,0 0 8-15,0-4-8 0,-4 4 8 0,4-4-8 16,-4 4 8-16,4-4-8 0,-4 3 8 0,4-3-8 15,-5 4 0-15,6 0 8 0,-6 0-8 0,1 0 0 16,0 0 0-16,0-1 8 0,-1-3-8 0,1 4 10 16,-4-4-10-16,3 4 10 0,1 0-10 0,0-4 10 15,-5 4-10-15,9 0 10 0,-4-1-10 0,0-3 0 16,4 4 0-16,0 0 8 0,13-4-8 0,-9 4 0 16,-3 0 9-16,-1-1-9 0,4 1 0 0,-4 4 0 15,4-4 0-15,-3 0 8 0,-1 3-8 0,0-3 0 0,-5 4 0 16,6-4 0-16,3-1 0 0,0 1 0 15,-4 0 0-15,5 0 0 0,-1 0 0 0,-4 0 0 0,5 3 0 16,-1-3 0-16,0 0 0 0,1 0 0 0,-1-4 0 16,0 7 0-16,1-3 0 0,-1-4 0 0,1 4 0 0,8-4 0 15,-9 4 0-15,0-4 0 0,1 4 0 0,3 3 0 16,5-7 0-16,-8 4 0 0,8-4 0 0,-9 4-8 16,1 0 8-16,-1 0 0 0,9-4 0 0,-9 4 0 15,1 3 0-15,8-7 0 0,-5 4 8 0,-3 4-8 16,4-4 0-16,-5-1 0 0,0 1 0 0,1 4 0 15,3-4 0-15,1 0 0 0,-9 3 0 0,5-3 0 16,-1 0 0-16,0 0 8 0,1-4-8 0,-1 3 0 16,0 1 0-16,1 0 0 0,3 4 0 0,-3-4 0 0,-1-1 0 15,1 1 0-15,-1 0 0 0,5 4 0 16,-5-4-8-16,0-1 8 0,1 1-8 0,4 4 8 0,-5-4 0 16,0 3 0-16,1-3 0 0,3 0 0 0,5-4 0 0,-8 4 0 15,-5 4 0-15,9-1 0 0,4-7 0 0,-9 8 0 16,0 0 0-16,1-1 0 0,-1 1 0 0,0-4 0 15,1 3 0-15,4 1 0 0,4-8 0 0,0 0 0 16,-5 12 0-16,5-5 8 0,0-7-8 0,-8 8 0 16,3 0 0-16,1-1 0 0,0 1 0 0,-1-1 0 15,1 1 8-15,0 0-8 0,4-8 0 0,-5 7 0 16,1 1 0-16,4-8 8 0,-4 12-8 0,0-5 0 16,4 5 0-16,-5-5 0 0,1 1 0 0,4-8 0 15,-4 8 0-15,-1 3 0 0,5-11 0 0,-4 8 0 16,4 0 0-16,0-8 8 0,-4 7-8 0,4 1 0 0,-5 0 0 0,5-8 0 15,0 0 0-15,0 11 0 0,0-11 0 0,0 8 0 16,-4-1 0-16,4-7 0 0,0 8 0 16,0 4 8-16,0-12-8 0,-4 7 0 0,4-7 0 0,0 12 0 15,0-12 0-15,0 7 0 0,0 1 0 16,0-8 0-16,0 0 0 0,4 8 0 0,-4-1 0 0,0-7 0 16,4 8 0-16,-4 0 8 0,0-8-8 0,9 11 0 15,-5-3 0-15,-4-4 0 0,5 3 0 0,3-3 0 16,-3 0 0-16,-1 4 8 0,0-5-8 0,5 5 0 15,-5-4 0-15,5 0 0 0,-5 3 0 0,-4-7 0 16,0 0 0-16,0 0 0 0,0 0 0 0,4 8 0 16,5-4 0-16,-5 4 8 0,-4-8-8 0,9 3 0 15,4 5 0-15,-5-8 9 0,-8 0-9 0,13 8 0 16,0-4 10-16,-4-4-10 0,-1 3 8 0,-8-3-8 0,9 8 19 0,4-4-2 16,0 0 0-16,-4-4 0 0,-1 4-17 0,1-1 0 15,4 1 0-15,-5 0 0 0,-8-4-12 0,13 0 1 16,0 4 0-16,0 0 0 0,-4-4 11 0,-1 3 0 15,1-3 8-15,4 4-8 0,-4-4 0 0,-1 0 9 16,1 0-9-16,-1 4 0 0,5-4 11 0,-4 0-11 16,0 0 10-16,-1 0-10 0,1 0 13 0,4 0-3 15,-5 0-1-15,5 0 0 0,-4 0-9 0,4 0 0 16,-5 0 9-16,1-4-9 0,0 4 0 0,4 0 8 16,-5 0-8-16,1 0 0 0,-1-4 0 0,1 4 0 15,-9 0 0-15,13 4 8 0,-4-4-8 0,-1 0 0 16,5 4 0-16,-4-4 0 0,-1 0 0 0,5 0 0 15,-4 0 0-15,4 0 8 0,0 0-8 0,0 0 0 16,-5 0 0-16,5 0 8 0,-4 0-8 0,4 0 0 0,-5 0 0 16,1 0 8-16,0 4-8 0,-1-4 9 0,1-4-9 0,-1 4 10 15,1-4-10-15,4 4 0 0,-13 0 0 0,9 0 0 16,-1 0 0-16,5 0 0 0,0-4 8 0,-4 4-8 16,-1-3 0-16,5 3 0 0,-4-4 0 0,4 4 0 15,-13 0 0-15,8 0 0 0,5 0 0 0,0 0 0 16,0-4 0-16,-4 0 0 0,-1 0 12 0,5 1-4 15,0 3-8-15,0-4 0 0,-8 0 0 0,7 0 0 16,-3 0 0-16,0 4 0 0,-9 0 0 0,13 0 0 16,-5 0 0-16,1 0 0 0,-9 0 0 0,13 0 0 15,-13 0 0-15,8-4 0 0,1 4 0 0,0 0 0 16,-1 0 0-16,-8 0 0 0,9 0 0 0,0 0 0 16,-1 0 0-16,1 4 0 0,-1-4 0 0,1 0 8 0,-9 0-8 0,9 0 0 15,-1 4 0-15,1-4 0 0,-1 0 0 16,1 0 8-16,-5 4-8 0,5-4 0 0,-9 0 0 0,9 0 8 15,-1 0-8-15,1 0 0 0,-1-4 0 0,1 4 0 16,0 4 8-16,4-4-8 0,-5-4 0 0,1 4 0 16,-1 4 0-16,1-4 0 0,-5 0 8 0,9-4-8 15,-4 4 0-15,4 0 8 0,-13 0-8 0,8 0 0 16,1 0 0-16,4 0 0 0,-13 0 0 0,9 0 0 16,-9 0 0-16,8 0 0 0,5 0 0 0,0 0 0 15,-13 0 0-15,0 0 0 0,0 0 8 0,9 0-8 16,-1 0 0-16,5 0 8 0,0 0-8 0,-4 0 0 15,-1 0 0-15,5-4 0 0,-4 4 0 0,4 0 0 0,-4 0 0 0,3 0 0 16,-3-4 0-16,0 1 0 16,4 3 0-16,0 0 0 0,-5 0 0 0,1 0 0 0,-1 0 0 0,1 0 0 15,-9 0 0-15,13 0 0 0,0 0 0 0,-4 0 0 16,-1 0 0-16,-8 0 0 0,9 0 8 0,4 0-8 16,-5 0 0-16,1 0 0 0,0 0 0 0,-1 0 0 15,-8 0 0-15,13 0 0 0,-9 0 8 0,5 0-8 16,-9 0 0-16,13 0 0 0,-9 0 0 0,5 0 0 15,-9 0 0-15,8-4 0 0,5 4 0 0,-4-4 0 16,0 0 0-16,-1 4 0 0,1-4 0 0,-1 4 0 16,1-4 0-16,0 4 8 0,-1 0-8 0,-3 0 0 15,-5 0 0-15,8 0 0 0,1 0 0 0,-1 0 0 16,-8 0 0-16,9-3 0 0,0 3 0 0,-1-4 0 16,-8 4 0-16,9-4 0 0,0 4 8 0,-1 0-8 0,-8 0 0 0,9-4 0 15,-1 0 0-15,1 4 0 0,-9 0 0 16,0 0 0-16,0 0 0 0,13-4 0 0,-13 4 0 0,13-3 0 15,0 3 0-15,-5-4 0 0,-8 4 0 0,0 0 8 16,13-4-8-16,-4 0 0 0,0 0 0 0,-1 0 0 16,-8 4 0-16,0 0 0 0,0 0 0 0,0 0 0 15,13-3 0-15,-4-5 0 0,-1 4 0 0,5 0 0 16,-8-3 0-16,8 3 8 0,-5 0-8 0,1 0 0 16,-1 4 0-16,1-8 0 0,0 5 0 0,-1-5 0 15,1 8 0-15,0-8 0 0,-1 4 0 0,1 4 0 16,4-3 0-16,-5-1 0 0,1 0 0 0,0 0 0 15,-1 0 0-15,5 0 0 0,-4 1 0 0,-1-1 0 0,-3-4 0 16,3 8 0-16,1-4 0 0,-1 1 0 0,1-1 0 0,0 0 0 16,-1 0 0-16,1-4 0 0,-5 5 0 0,5-1 0 15,-5-4 0-15,5 4 0 0,-1 0 0 0,-3-3 0 16,3-1 0-16,-3 4 8 0,-1 0-8 0,-4 4 0 16,4-3 0-16,1-5 0 0,-1 0 8 0,0 4-8 15,0-3 0-15,-4-1 0 0,0 8 0 0,5-8 0 16,-1 1 0-16,0-1 0 0,-4 0 0 0,5 1 0 15,-1-5 0-15,-4 5 8 0,4-1-8 0,-4-4 0 16,5 5 0-16,-5-5 0 0,0 1 8 0,0-1-8 16,0 1 0-16,0-1 0 0,0 5 0 0,0-5 8 15,0 5-8-15,0-1 8 0,0 0-8 0,-5 1 8 16,5-1-8-16,-4-4 0 0,4 5 0 0,-4-1 8 16,-1-3-8-16,1 3 0 0,0-4 0 0,-1 5 7 0,1-5-7 15,0 1 0-15,-5-1 0 0,5 1 0 0,0-1 0 16,-1 5 0-16,-3-5 0 0,3 5 0 0,1-5 0 0,-5 1 0 15,5 3 0-15,0 0 0 0,0-3 0 0,-1 3 0 16,-3 0 0-16,-1 1 0 0,0 3 0 16,5-4 0-16,-5 4 0 0,1 1 0 0,-1-1 0 0,1 0 0 15,-1 0 0-15,-4 0 0 0,0 4 0 0,0-4 0 16,-4 1 0-16,4-1 0 0,-4 0 0 0,0 4 0 16,-1-4 0-16,1 0 0 0,4 4 0 0,0 0 0 15,0-4 0-15,5 4 0 0,-1 0 0 0,-4 0 0 16,5 0 0-16,-5 0 0 0,-5-3 0 0,5 3 0 15,1 0 0-15,-1 0 0 0,0 0 0 0,0 3 0 16,-4-3 0-16,-1 0 0 0,1 0 0 0,0 0 0 16,0 4 0-16,-1 0 0 0,-3 0 0 0,4-4 0 0,-1 4 0 15,1 0 0-15,0-4 0 0,0 3 0 0,-1-3 0 0,1 4 0 16,-4 0 0-16,3-4 0 0,1 0 0 0,0 0 0 31,4-4-27-31,0-3-5 0,4-1 0 0,-4 0-1040 0,1-3-208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16.486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0 1821 0,'0'0'40'0,"0"0"8"0,0 0 1 0,0 0 3 0,0 0-41 0,0 0-11 0,0 0 0 0,0 0 0 16,0 0 98-16,0 0 18 0,0 0 3 0,0 0 1 0,0 0-46 0,0 0-9 16,0 0-1-16,0 0-1 0,9 8-7 0,0-1-2 15,-1-3 0-15,5 0 0 0,4 0-6 0,-8 4-2 16,0-5 0-16,-5 1 0 0,9 4-13 0,-5 0-2 15,1-5-1-15,0 5 0 0,-1 4-4 0,5-1-1 16,0 1 0-16,0-1 0 0,-4-3-17 0,-1 7-8 16,5-4 8-16,-4 5-8 0,-1-1 32 0,1 0 0 15,-5-3 1-15,9 7 0 0,-4-7-25 0,0 3-8 16,-1 4 0-16,1 0 0 0,4-4 0 0,-5 1 0 16,5 3 0-16,-4-4 0 0,4 4 0 0,-5-3 0 15,1 3 11-15,0 0-3 0,4-4-8 0,-9 5 9 16,5-5-9-16,-5 0 10 0,4 0-2 0,-3 5 0 0,3-5 0 15,-3 0 0-15,3 1-8 0,-3-1 12 0,-1 0-12 0,5-3 12 16,-5 3-12-16,0 0 0 0,0-3 0 0,1 7 8 16,-1-4 1-16,0 1 0 0,1-1 0 0,-1 0 0 15,0 1-9-15,-4 3 8 0,5-4-8 0,-1 4 8 16,0-3-8-16,-4 3 8 0,5 0-8 0,-5 0 8 16,8-4 10-16,-4 4 2 0,1-3 0 0,-1 3 0 15,0-4-20-15,-4 1-14 0,5 3 2 0,-1-4 1 16,-4 0 11-16,4-3 8 0,-4 3-8 0,0 1 11 15,0-1-11-15,0-4 10 0,0 1-10 0,5-1 10 16,-5 1-10-16,0-1 8 0,4 1-8 0,-4-1 8 0,0 1 0 16,4-1-8-16,-4-3 12 0,5 7-4 0,-5-3-8 15,0-1 0-15,0 1 0 0,0-1 0 0,4 5 0 0,-4-5 0 16,4 1 0-16,-4 3 0 0,4-4 0 0,-4 5 8 16,0-5-8-16,0 4 0 0,5-3 8 0,-5 3-8 15,0 1 0-15,0-1 8 0,0 4-8 0,0-4 0 16,0 1 0-16,0-1 8 0,0-3-8 0,0 3 0 15,0 0 9-15,0 0-9 0,-5-3 0 0,5 3 9 16,0 1-9-16,0-1 0 16,0 4 8-16,-4-4-8 0,4-3 0 0,0-1 0 15,0 5 8-15,4-5-8 0,-4 1 0 0,0-1 0 0,0 1 0 0,-4-1 0 16,4 1 0-16,0-1 0 0,0 1 0 0,0 3 10 16,-4-4-10-16,0 1 12 0,-1-1-12 0,5 1 0 15,-4-1 0-15,4 5 8 0,-4-5-8 0,4 1 0 0,-5 3 0 0,5-3 0 16,-4-1 0-16,4 0 0 0,-4 5 0 0,4-5 0 15,-5-3 0-15,5 7 10 0,0-3-10 0,-4 3 10 16,4 0-10-16,0-7 0 0,-4 4-10 0,-1 3 10 16,1 0 0-16,4 1 10 0,0-5 0 0,-4 4 0 15,4-3-10-15,-4-1 0 0,4-11 9 0,0 16-9 16,-5-1 20-16,5 0-1 0,-4-3 0 0,0 3 0 16,-1-7-19-16,1 3-17 0,4 1 3 0,-4-1 1 15,-1 1 13-15,1-1 0 0,0 1 0 0,4-1 0 16,-5 1 0-16,1-1 0 0,0-3 0 0,4 3 0 15,-4 1 0-15,4-12 0 0,-5 7 8 0,1 5-8 16,4 3 0-16,-4-3 0 0,-1-5 0 0,1 5 0 16,0-1 8-16,4-3-8 0,0-8 0 0,-5 12 0 0,1-1 0 15,0 1 0-15,4-5 0 0,0-7 0 0,-9 12 8 0,5-5-8 16,0 1 0-16,4-8 0 0,-5 8 0 0,5-8 0 16,-4 11 8-16,0 1-8 15,-5-1 0-15,9-3 0 0,0-8 0 0,-4 11 0 0,-1 1 8 16,1-5-8-16,0 1 0 0,-1 4 0 0,5-5 8 0,-8 5-8 15,4-5 0-15,-1 1 0 0,1 0 0 0,0 3 0 16,-5 1 0-16,5-5 0 0,-5 5 8 0,5-4-8 16,-1-1 0-16,1 1 0 0,-5 3 8 0,5-3-8 15,4-8 0-15,-4 8 0 0,-5-1 8 0,1 5-8 16,3-5 0-16,-3 5 0 0,-1-4 8 0,0-1-8 16,1-3 0-16,-1 4 0 0,5 3 0 0,-5-3 0 15,5-4 0-15,0 3 0 0,-1 1 0 0,-3 0 0 0,-1-1 0 0,5 5 0 16,-5-4 8-16,1-1-8 0,-1 1 0 15,5 0 0-15,-5-1 0 0,5 1 0 0,-5-1 8 0,5 1-3 16,4-8-5-16,0 8 0 0,0-4 0 0,-4 3 0 16,-1-3 0-16,1 0 0 0,4-4 0 0,0 0 0 15,-4 8 0-15,-1-5 0 0,5-3 0 0,-4 4 0 16,4-4 0-16,-4 4 0 0,-5 0 0 0,9-4 0 16,0 0 0-16,0 0 0 0,0 0 0 0,0 0 0 15,0 0 0-15,0 0 0 0,0 0 0 0,0 0 0 16,0 0-56-16,0-12-10 0,4-3-2 15,-4 0-983-15,-4-4-196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07.341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1984 237 1814 0,'0'0'40'0,"0"0"8"0,0 0 1 0,0 0 3 0,0 0-42 0,0 0-10 0,0-8 0 0,0 1 0 16,0 7 99-16,4-12 17 15,-4 12 4-15,0-7 1 0,5-5-30 0,-5 5-7 0,0-5 0 0,0 12-1 16,-5-8 7-16,-3 1 2 0,3-5 0 0,-3 5 0 16,-1-1-43-16,0 0-8 0,1 4-1 0,-1-3-1 15,-4 3-2-15,5-4 0 0,-5-3 0 0,0 7 0 16,0-4-17-16,0 4-4 0,0-3-1 0,0 3 0 16,0-4-1-16,0 4 0 0,0 4 0 0,0-3 0 15,-4-1-5-15,0-4-1 0,4 8 0 0,-4-4 0 16,0 1 21-16,-5-1 4 0,0 0 1 0,5 4 0 15,-9-4-34-15,5 4 0 0,-5-4 0 0,9 0 0 16,-5 4 0-16,5 0 0 0,0 0 0 0,-5 0 0 0,1 0 0 0,3 0 0 16,-3 0-10-16,-5 0 10 0,0 0 0 15,5 0 0-15,-1 0 0 0,-4 0 0 0,9-3 0 0,-5 3 0 16,5-4 0-16,0 4 8 0,0 0-8 0,-1 0 8 16,6 0-8-16,-6 0 8 0,1 4-23 0,4-4-5 15,0 3 0-15,0-3-1 0,0 4 21 0,0 4 0 16,0-4 0-16,1 0 0 0,-1-4 0 0,-5 3 0 15,5 1 0-15,1-4 0 0,-1 4 0 0,0 0 0 16,0 3 0-16,0-3 0 0,0 0 47 0,0 0 13 16,4 0 4-16,-4 0 0 0,0-1-52 0,1 1-12 15,-1 0 0-15,0 0 0 16,0 4-48-16,-4-5-13 0,-1-3-3 0,5 4 0 0,-4 0 64 0,4 0 26 16,0 0-2-16,-4 0 0 0,4-1-24 0,0 1 0 0,0 4 0 15,5-4 0-15,8-4 0 0,-9 4 8 0,0-1-8 0,1 1 0 16,-1 4 0-16,5 0 0 0,-5-1 0 15,1 1 0-15,3-4 0 0,-3 0 0 0,-1-1 0 0,5 5 8 16,-5-8-8-16,5 8 0 0,-5-4 0 0,1 3 0 16,3-3 32-16,-3 4 4 0,3-5 0 0,-3 5 1 15,-1 0-29-15,1-4-8 0,3-1 0 0,1 5 0 16,-5 0 0-16,5-1 0 0,-5 1 0 0,5-4 0 16,0 4-26-16,-5-1-6 15,1-3-2-15,3 0 0 0,-3 4 34 0,3-5 0 0,-3 5 0 0,3 0 0 16,5-8 0-16,-8 7 0 0,3 1 0 0,-3 0 0 15,-1-1 0-15,5-3 0 0,4-4 8 0,-9 8-8 16,5 0 26-16,4-8 2 0,0 0 1 0,-9 7 0 16,5 1-29-16,4-8 0 0,-9 4 0 0,9-4 0 15,-4 7 0-15,-4 5 0 0,8-12 0 0,-5 7 0 0,-3-3 0 0,3 4 0 16,1 0 0-16,0-1 0 0,-1-3-11 0,-3 4-8 16,3-1-1-16,1 1-1 0,0 0 33 0,-1-1 8 15,1 1 0-15,0 0 1 0,0-1-21 0,-1 1 0 16,-3-4 0-16,3 7 0 0,1-7 0 0,0 4 0 15,-1 0 0-15,1-1 0 0,0 5 0 0,-1-5 0 16,1-3 0-16,-4 8 0 0,8-5 0 0,-5-3 0 16,1 4 0-16,0-1 0 0,-1 1 0 0,1 4 0 15,0-5 0-15,-1 5 0 0,1-1 0 0,0 1 0 16,4-1 0-16,-5-3 0 0,5-8 0 0,-4 8 0 16,0 3 0-16,0-3 0 0,-1 3 0 0,5-3 0 0,-4 0 0 15,-5-1 0-15,5 1 0 0,4 0 0 0,0-8 0 16,-9 7 0-16,5 5 0 0,-5-5 0 0,5 5 0 0,-4-5 0 15,3 5 0-15,-3-1 0 0,3-3 0 16,1 4 0-16,4-12 0 0,-4 7 0 16,-1 5 0-16,1-1 0 0,0-3 0 0,-1 3 0 0,-3-3 0 0,8 4 8 15,0-12-8-15,-5 11 0 0,1 1 0 0,4-12 8 16,-4 7-8-16,4 5 0 0,-4-1 0 0,4-11-8 16,0 12 8-16,-5-1 0 0,1 1 0 0,0-5 0 15,4-7 0-15,0 12 0 0,-5-1 0 0,1 1 0 16,0-1 0-16,-1-3 0 0,5-8 0 0,0 11 0 15,5 1 0-15,-1-1 0 0,0 1 0 0,-4-1 0 16,0 1 0-16,0-1 0 0,0-11 0 0,-4 8 0 16,0 4 0-16,4-1 0 0,0-3 0 0,-5 3 0 15,5 1 10-15,0-5 4 0,-4 5 1 0,4-5 0 0,0-7-24 16,0 8-5-16,0 4-1 0,0-5 0 0,-4 1 31 16,4 0 5-16,0 3 2 0,0-3 0 0,0 3-23 15,0-3 0-15,0 0 0 0,0-1 0 0,0 1 0 0,0 0 0 16,0-1 0-16,0 5 0 0,0-5 0 0,0 5-8 15,0-4 8-15,0 3-8 0,0-3 8 0,0-1 0 16,0 5 0-16,0-5 0 0,0-7 0 0,-5 12 0 16,5-4 0-16,0 3 0 0,0 1 0 0,0-12 0 15,0 0 0-15,0 11 0 0,0 1 0 0,0-1 8 16,0-11-8-16,0 12 0 0,0-5 0 0,5 5 8 16,-5-1-8-16,0 1 0 0,0-5 0 0,0 1 0 15,4 0 0-15,-4-1 0 0,-4 5 0 0,4-1 0 16,4-3 0-16,-4 3 0 0,-4 1 0 0,4-1 9 0,0-3-9 15,0 4 0-15,0-12 0 0,0 7 0 0,0 5 0 0,0-5 0 16,4 1 0-16,-4 0 0 0,0-1 8 0,0-7-8 16,0 0 0-16,0 12 0 0,0-4 0 0,0 3 0 15,0-11 0-15,4 8 0 0,-4 3 8 0,0-3-8 16,0 3 0-16,0-11 8 16,0 8-8-16,0 3 9 0,0-11-9 0,0 12 0 0,5-1 0 0,-5-3 0 15,0-8 0-15,0 12 0 0,8-5 0 0,-3 5 0 16,-5-5 0-16,0 1 0 0,4 0 0 0,-4-8 0 15,0 0 0-15,0 0 0 0,0 0 0 0,0 0 0 16,-4 7 0-16,4 1 0 0,0 0 0 0,0 3 0 16,0-3 0-16,0 3 0 0,0-3 0 0,0 4 0 15,0-1 0-15,0 1 0 0,4-5 0 0,0 5 0 0,1-1 0 16,-1-3 0-16,-4 3 0 0,4-3 0 0,0 3 0 0,-4-3 0 16,0 4 0-16,5-5 0 0,-1-3 0 0,0 8 0 15,-4-5 0-15,5 1 0 16,-5-4 0-16,4 3 0 0,0 1 0 0,-4-8 0 0,5 12 0 0,-5-12 0 15,0 7 0-15,0-7 0 0,4 8 0 0,0 3 0 16,1-3 0-16,-5-8 0 0,4 12 0 0,-4-5 0 16,0-7 0-16,9 12 0 0,-5-5 0 0,-4-7 0 15,0 0 0-15,4 12 0 0,5-5 0 0,-9-7 0 16,8 8 0-16,1 0 0 0,-9-8 0 0,4 11 0 16,1-3 0-16,3 3 0 0,-3-3 0 0,-5-8 0 15,0 0 0-15,8 8 0 0,-4-1 0 0,-4-7 0 16,0 0 0-16,5 12 0 0,-5-12 0 0,8 11 0 15,-3-3 0-15,3 0 0 0,-8-8 0 0,0 0 0 0,5 7 0 16,3 1 0-16,1 4 0 0,-9-12 0 0,0 0 0 0,8 7 0 16,1 1 0-16,-9-8 0 0,4 8 0 0,1-1 0 15,3 1 0-15,-8-8 0 0,0 0 0 0,5 7 0 16,3 1 0-16,-8-8 0 0,5 8 0 0,-1-1 0 16,4 1 0-16,-3 0 0 0,-5-8 0 0,4 7 0 15,-4-7 0-15,9 8 0 0,-9-8 0 0,4 8 0 16,5-4 0-16,-9-4 0 0,4 11 0 0,0-3 0 15,1-4 0-15,-1 3 0 16,-4-7 0-16,4 8 0 0,5 0 0 0,-9-8 0 0,4 3 0 0,5 5 0 16,-5 4 0-16,0-5 0 0,-4-7 0 0,5 4 0 15,3 4 0-15,1-1 0 0,-9-7 0 0,4 4 0 16,5 4 0-16,-5-1 0 0,0-3 0 0,-4-4 0 0,5 4 0 0,-1 4 0 16,5-4 0-16,-5 7 0 0,0-3 0 0,5-4 0 15,-5-1 0-15,1 5 0 0,-5-8 0 0,4 4 0 16,4 4 0-16,-3-5 0 0,-5-3 0 0,4 4 0 15,0 4 0-15,-4-8 0 0,9 4 0 16,-9-4 0-16,4 4 0 0,5 3 0 0,0 1 0 0,-5 0 0 16,-4-8 0-16,0 0 0 0,8 7 0 0,1-3 0 15,-9-4 0-15,0 0 0 16,0 0 0-16,13 8 0 0,-4-1 0 0,-1 1 0 0,-8-8 0 0,9 4 0 16,-1 4 0-16,-8-8 0 0,9 3 0 0,0 1 0 15,-1 0 0-15,-8-4 0 0,0 0 0 0,9 8 0 16,4-4 0-16,-4-1 0 0,-9-3 0 0,0 0 0 15,4 8 0-15,4-4 0 0,-8-4 0 0,13 7 0 16,-4-3 0-16,4 4 0 0,0-8 0 0,-5 4 0 0,1 0 0 16,0-1 0-16,-1-3 0 0,1 4 0 0,4 0 0 15,-5 0 0-15,1-4 0 0,0 4 0 0,4 0 0 0,4-1 0 16,9-3 0-16,-13 0 0 0,-13 0 0 0,8 4 0 16,1-4 0-16,-1 4 0 0,1-4 0 0,0 4 0 15,-1-4 0-15,1 4 0 0,0-4 0 0,-1 0 0 16,-8 0 0-16,9 0 0 0,4 0 0 0,-5 4 0 15,-8-4 0-15,9 0 0 0,4 3 0 0,-13-3 0 16,9 0 0-16,-1 4 0 0,-8-4 0 0,13 0 0 16,-4 0 0-16,-1 0 0 0,-8 0 0 0,13 0 0 15,-8 4 0-15,-5-4 0 0,0 0 0 0,12 4 0 16,-3-4 0-16,0 0 0 0,-1 4 0 0,1-4 0 16,0 0 0-16,-1 0 0 0,-8 0 0 0,9 0 0 0,-1 0 0 0,1 0 0 15,-9 0 0-15,9-4 0 0,4 4 0 16,-5 4 0-16,-8-4 0 0,0 0 0 0,0 0 0 0,13-4 0 15,0 4 0-15,-4 0 0 0,4 0 0 0,-13 0 0 16,0 0 0-16,8-4 0 0,5 4 0 0,-4 0 0 16,-9 0 0-16,13-4 0 0,-5 4 0 0,1 0 0 15,0 4 0-15,-9-4 0 0,0 0 0 0,8 0 0 16,5 0 0-16,-4 0 0 0,-1 0 0 0,1 0 0 16,0 0 0-16,-1-4 0 0,1 4 0 0,-1 0 0 15,5-4 0-15,-4 4 0 0,0 0 0 0,-1 0 0 16,1 0 0-16,4-3 0 0,-5 3 0 0,1-4 0 15,-9 4 0-15,13 0 0 0,-4 0 0 0,-1 0 0 16,-8 0 0-16,13-4 0 0,0 0 0 0,0 4 0 0,-4 0 0 16,-1 0 0-16,5-8 0 0,-4 8 0 15,-9 0 0-15,8-3 0 0,-8 3 0 0,13 0 0 0,0-4 0 0,-4 0 0 16,-9 4 0-16,8-4 0 0,5 0 0 0,-4 4 0 16,-9 0 0-16,9-4 0 0,-1 1 0 0,-8 3 0 15,4-4 0-15,5 4 0 0,0-4 0 0,-1 4 0 16,-3-4 0-16,3 4 0 0,1-8 0 0,0 5 0 15,-5-5 0-15,4 4 0 0,-3 0 0 0,3 1 0 16,-8 3 0-16,5 0 0 0,3-4 0 0,-3 0 0 16,3 0 0-16,1 0 0 0,-5 0 0 0,5-3 0 15,-5 3 0-15,5-4 0 0,-5 4 0 0,5-3 0 16,-1-1 0-16,-3 4 0 0,-1 0 0 0,4-7 0 16,-3 3 0-16,3 4 0 0,1 1 0 0,-5-1 0 0,5-8 0 0,-5 5 0 15,1 3 0-15,3 0 0 0,-4-4 0 0,1 1 0 16,3-1 0-16,-3 0 0 0,-5 8 0 0,4-7 0 15,5 3 0-15,-5-4 0 0,-4 8 0 0,9-8 0 16,-1 5 0-16,-4-5 0 0,5 0 0 0,-9 8 0 16,0 0 0-16,9-7 0 0,-1-1 0 0,-3 0 0 15,-5 8 0-15,8-7 0 0,1-1 0 0,-9 8 0 16,0-8 0-16,4 1 0 0,5-1 0 0,-1 0 0 16,-3 1 0-16,3-1 0 0,1 0 0 0,0 1 0 15,-5-1 0-15,5 0 0 0,3 1 0 0,-7-1 0 16,-5 8 0-16,8-4 0 0,-3-3 0 0,3-1 0 15,-3 4 0-15,-5 4 0 0,8-4 0 0,1-3 0 16,-5-1 0-16,0 4 0 0,-4 4 0 0,0 0 0 16,5-4 0-16,3-3 0 0,-3-1 0 0,-1-3 0 15,-4 11 0-15,4-4 0 0,-4 4 0 0,5-8 0 0,-5 8 0 16,4-8 0-16,5 1 0 0,-5-1 0 0,0 0 0 16,0 5 0-16,5-5 0 0,0 0 0 0,-9 4 0 0,0 4 0 15,4-7 0-15,0-1 0 0,1 0 0 0,-5 1 0 16,4 3 0-16,0-4 0 0,1 1 0 0,-5-1 0 15,0 0 0-15,4 1-8 0,0-1 8 0,1 0-10 16,-5 8 10-16,4-4 0 0,-4-3 10 0,4-1-2 16,-4 4-8-16,4-3-8 0,-4-5 8 0,5 5-10 15,-5-1 10-15,0 8 0 0,4-8 0 0,0 1 0 16,-4-5 0-16,0 1 0 0,5-1 0 0,-1 1 0 16,0 3 0-16,-4 0 0 0,5 1 0 0,-1-5 0 15,-4 1 0-15,0 3 0 0,0 8 0 0,0 0 0 16,0 0-24-16,0 0-2 0,4-8-1 0,-4-3 0 0,0 3 27 0,-4-3 0 15,4 3 0-15,0 0 0 0,0 1 20 0,0-5 10 16,0 5 2-16,0-1 0 16,0 0-52-16,4-3-9 0,-4 3-3 0,5-3 0 0,-1-1 32 0,-4 4 0 15,0-3 0-15,-4 3 0 0,8-3 0 0,-4 3 0 16,-4-3 0-16,4 3 0 0,0-4 0 0,0 5 0 16,4-5 0-16,-4 5 0 0,0-1 0 0,0 0 0 15,0 1 0-15,0-1 0 0,-4 0 0 0,4 1 0 16,0 7 0-16,0-8 0 0,0 0 0 0,0 1 0 15,0-1 0-15,0 0 0 0,-5-3 0 0,5 3 0 16,0 1 0-16,0-1 0 0,0 0 0 0,0 1 0 16,0-1 0-16,5-4 0 0,-1 5 0 0,-4-5 0 15,0 5 0-15,-4-1 0 0,4-4 20 0,-5 1 9 16,5 3 3-16,0 1 0 0,-4-5-24 0,0 5-8 0,4-5 0 16,0 4 0-16,-5-3 0 0,5-1 0 0,0 1 0 15,0 3 0-15,0 1 0 0,-4-5 0 0,0 4 0 0,4-3 0 16,0-4 0-16,0 3 0 0,0 4 0 0,0-3 0 15,0 3 0-15,0-3 0 0,0 3 0 0,8 1 0 16,10-5 0-16,-14 1 0 0,-13-1 0 0,1 1 0 16,-1 3 0-16,5 0 0 0,4-3 0 0,0 3 0 15,-5-3 0-15,5-1 0 0,5 4 0 0,-1-3 0 16,-8-1 0-16,4 5 0 0,0-5 0 0,0 1 0 16,0 3 0-16,0 0 0 0,0 1 0 0,0-5 0 0,-5 5 0 15,5-1 0-15,0 4 0 0,0-3 0 0,0-1 0 16,0 0 0-16,0-3 0 0,0 3 0 0,0 0 0 0,0 1 0 15,0-1 0-15,0-3 0 0,0 7 0 0,5-4 0 16,-5 0 0-16,0 1 0 0,-5-1 0 0,5 0 0 16,5 1 0-16,-5-1 0 0,0-3 0 0,-5 3 0 15,5 0 0-15,0 1 0 16,0-5-26-16,0 5-5 0,0-1-1 0,0 0 0 0,-4 1 52 0,4-1 9 16,0-4 3-16,0 5 0 0,0-1-24 0,0-3-8 15,0 3 0-15,4-4 0 0,5 5 0 0,-5-5 0 16,-4 5 0-16,-4-5 0 0,4 4 0 0,0 1 0 15,0-5 0-15,0 5 0 16,-4-1-26-16,-1 0-5 0,5 1-1 0,0-1 0 0,-4 0 32 0,4 8 0 16,0 0 0-16,-4-7 0 0,-1-5 0 0,1 5 0 15,4-5 0-15,0 4 0 0,-8 1 20 0,3-1 9 0,5 8 3 16,-4-11 0-16,0-1-24 0,-1 1-8 0,5-1 0 16,0 1 0-1,0 3-26-15,0 0-5 0,-4-3-1 0,0-1 0 0,4 12 32 0,0-7 0 0,-5-5 0 0,1 4 0 16,4 8 0-16,0-7 0 0,-4-1 0 0,-1 1 0 15,-3-5 0-15,3 4 0 0,1 1 0 0,0-1 0 16,-5 0 0-16,5 1 0 0,0-1 0 0,-1 0 0 16,1 5 20-16,-5-1 9 0,9 4 3 0,-4-4 0 15,0-4-52-15,-5 4-9 16,5-3-3-16,-5-1 0 0,5 4 32 0,0-3 0 0,-5 3 0 0,5 0 0 16,4-4 20-16,-9 1 9 0,0-1 3 0,1 0 0 15,4 1-52-15,-1-1-9 0,1 0-3 0,0 4 0 16,-1-3 52-16,1-1 9 0,0 4 3 0,-1-3 0 0,-3 3-24 15,8 0-8-15,0-4 0 0,-5 1 0 0,1 3 0 0,0-4 0 16,0 1 0-16,-1-1 0 0,5 0 0 0,-4-3 0 16,4 3 0-16,0-3 0 15,-4 3-26-15,4 0-5 0,0 8-1 0,-5-11 0 0,1 3 32 0,0 0 0 16,4 8 0-16,-5-11 0 0,-3 3 0 0,3-3 0 16,1-1 0-16,-5 5 0 0,5 3 0 0,-4-4 0 15,8 8 0-15,-5-7 0 0,1-1 0 0,0 0 0 16,-5 1 0-16,5-1 0 15,-5 0 0-15,5-3 0 0,-1-1 0 0,1 5 0 0,4 7 20 0,-8-4 9 16,3-4 3-16,-3 0 0 0,3 1-24 0,-3-1-8 16,3 4 0-16,1-3 0 15,-9 3-26-15,9-4-5 0,4 8-1 0,-9-8 0 0,1 5 32 0,-1-1 0 16,5-4 0-16,-5 4 0 0,0 4 0 0,1-4 0 0,-1 1 0 0,1-1 0 16,-1 4 0-16,-4 4 0 0,4-4 0 15,-3 3 0 1,-6-3-120-16,5 8-19 0,0 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09.050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108 0 288 0,'0'0'25'0,"0"0"-25"0,0 0 0 0,0 0 0 0,0 0 19 0,0 0-2 16,0 0 0-16,0 0 0 0,0 0-1 0,0 0-1 16,0 0 0-16,0 0 0 0,0 0 61 0,0 0 13 15,-9 0 3-15,5 0 0 0,4 0 44 0,-8 4 8 16,8-4 3-16,-5 4 0 0,-3-4-9 0,3 4-2 15,-3-4 0-15,8 0 0 0,-9 4-10 0,0-1-2 16,1-3-1-16,-1 4 0 0,1-4-27 0,8 0-6 16,-9 4-1-16,9-4 0 0,-9 0-17 0,9 0-3 0,0 0-1 0,0 0 0 15,0 0-16-15,0 0-3 0,0 0-1 0,0 0 0 16,0 0-12-16,0 0-2 0,0 0-1 16,0 12 0-16,0-5 10 0,9-3 1 0,-5 0 1 0,5 0 0 15,-5 0-17-15,5-4-3 0,-1 0-1 0,5 3 0 16,0-3-13-16,0 4-3 0,0 0-8 0,0 0 12 15,0-4-12-15,0 0-13 0,4 4 2 0,0-4 1 16,-4 3 10-16,5-3 16 0,3 0-4 0,1 0-1 16,-5 0-11-16,9 0 0 0,-5 0 0 0,1 0 8 15,4 0-8-15,0-3-17 0,-1 3 4 0,1 0 1 16,-4 0 12-16,-1 0 16 0,5-4-3 0,0 4-1 16,4 0 5-16,0-4 1 0,-4 0 0 0,0 4 0 15,-4 0-18-15,-1 0 0 0,1 0 0 0,-1 4 0 16,-4-4 0-16,1 0 0 0,-1 0-12 0,-4 0 12 15,0 0 0-15,4 0 0 0,-4 0 0 0,0 0 10 0,0-4-10 16,0 4 8-16,-5-4-8 0,5 4 8 0,0 0-8 0,0 0 0 16,0 0 9-16,0 0-9 0,4-3 8 0,-4 3-8 15,-4-4 10-15,4 4-10 0,0 4 10 0,4-4-10 16,-4 0 10-16,0 0-10 0,0 0 8 0,0 3-8 16,-5-3 0-16,5 4 0 0,4 0 0 0,-4 0 8 15,-4-4-8-15,4 4 0 0,-5-4 0 0,5 0 0 16,5 0 0-16,-1 3 0 0,0 1 8 0,0 0-8 15,1-4 0-15,-1 0 0 0,4 0 9 0,-3-4-9 16,-1 4 8-16,0-4-8 0,0 4 8 0,-4 0-8 16,4 0 8-16,1 4-8 0,-5-4 8 0,4 4-8 15,-4-4 8-15,4 4-8 0,-4-4 8 0,-4 0-8 16,3 0 8-16,1 4-8 0,-4-4 0 0,4 4 0 16,-4-4 0-16,4 3 0 0,-5-3 0 0,1 4 0 15,4-4 0-15,0 4 0 0,-5 0 0 0,1 0 0 16,4-4 9-16,0 0-1 0,0 4-8 0,0-1 0 0,-1-3 8 15,1 0-8-15,0 0 0 0,0 0 9 0,0 4-9 0,0 0 0 16,-4 0 9-16,4-4-9 0,0 0 0 0,4-4 9 16,-4 8-9-16,-5-4 8 0,1 4-8 0,0 0 8 15,-1-4-8-15,1 0 0 0,4 0 0 0,-5 0 0 16,1 0 8-16,4 3 0 0,-13-3 0 0,9 0 0 16,3 4-8-16,-3 0 8 0,0-4-8 0,-1 0 8 15,1 0-8-15,4 0 0 0,-5 0 0 0,5-4-11 16,-4 0 19-16,0 4 3 0,-1-3 1 0,1 3 0 15,-9 0-12-15,8 3 0 0,5-3 0 0,-4 4 0 0,-9-4 0 16,0 0 0-16,9 0 0 0,-9 0 0 0,8 4 0 0,-8-4 0 16,0 0 0-16,0 0 0 0,0 0 0 15,0 0-11-15,0 0 3 0,-8-4 0 16,-1 4-183-16,-4 0-36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10.485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0 1958 0,'0'0'43'16,"0"0"9"-16,0 0 1 0,0 0 3 0,0 0-45 0,0 0-11 0,0 0 0 0,0 0 0 15,0 0 156-15,0 0 28 0,0 0 7 0,0 0 1 0,0 0-110 0,0 0-22 16,0 0-4-16,9 4 0 0,4 4-38 0,-5-4-7 16,5-1-2-16,4 1 0 0,-4 0 31 0,0 0 5 15,9-4 2-15,-5 4 0 0,0 0-24 0,1-4-5 16,3 3-1-16,5-3 0 0,-4 0-17 0,3 0 0 15,1 4 0-15,-4 0 0 0,4-8 0 0,0 4 0 16,-1 4 0-16,6-4 0 0,-6-4 30 0,6 0 2 16,3 4 1-16,-4-3 0 0,-4 3-21 0,0 0-12 15,-5 0 12-15,1-4-12 0,8 4 27 0,-4 0-2 16,0-4 0-16,0 0 0 0,0 0-25 0,-5 4 0 16,-4 0 0-16,5 0 0 0,-5 0 0 0,0 0 0 15,1-4 0-15,-1 8 0 0,0-4 0 0,0 0 0 16,-4 0 0-16,0 0 0 0,4 0 0 0,-4 0 0 15,0 0 0-15,0-4 0 0,-4 4 16 0,4 4-3 16,0-4 0-16,0 4 0 0,-5-8-13 0,5 4-18 0,0 0 4 16,-4 0 1-16,-1 0 13 0,5 0 0 0,0 4 0 0,0-4 0 15,0 0 0-15,0 0 0 0,0 4 0 0,0-4 0 16,0 0 0-16,0 0 0 0,0 0 0 0,-1 0 0 16,1 0 0-16,-4 0 0 0,-9 0 0 0,13 4 0 15,0 0 0-15,0-1 0 0,-5-3 0 0,5 0 0 16,0 0 48-16,4 0 13 0,-4 0 3 0,0 0 0 15,5 0-52-15,-1-3-12 0,-4 6 0 0,4-3 0 16,-4 0-17-16,4 0-7 0,0-3 0 0,1 6-1 16,-5 1 40-16,4 0 8 0,-9-4 1 0,5 0 1 15,0 4-25-15,0 0 0 0,0-4 0 0,0 0 0 0,-4 0-12 0,-1 0-7 16,5 0-1-16,0 0-1 0,-4 0 21 16,4 0 0-16,0 0 0 0,0 4 0 0,-1-1 12 0,-3-3 8 15,4 4 0-15,0-4 1 0,-4-4-33 0,3 1-8 16,-3 3 0-16,4 0-1 0,-4 0 21 0,4 0 0 15,-5 0 0-15,5 0 8 0,4 0-8 0,-4 0 8 16,0-4-8-16,0 0 8 0,0 4 0 0,4 0 0 16,-4 0 0-16,4-4 0 0,-8 4-8 0,0 0-11 15,4 0 3-15,-5 0 0 0,5-4 32 0,0 4 6 16,0-4 2-16,0 4 0 0,-4 0-32 0,3 0 0 16,1 0 0-16,0-3 0 0,0 3 0 0,0 0 0 15,0 0 0-15,0-4 0 0,0 0 0 0,4 4 0 16,-8 0 0-16,4 0 0 0,0-4 0 0,-5 0 0 15,5 4 0-15,0 0 0 0,-4-4 0 0,4 4 0 0,-5-3 0 16,1 3 0-16,-9 0 0 0,0 0 0 0,13 0 0 0,-5 3 0 16,-8-3 0-16,13 0 0 0,-13 0 0 15,5 0 0-15,-5 0 0 0,8 0 0 0,-8 0 0 0,0 0 0 16,0 0 0-16,0 0 0 0,0 0 0 0,0 0 0 16,0 0 0-16,0 0 0 0,9-3 0 0,-9 3 0 15,0 0 0-15,0 0 0 0,0 0 0 0,0 0 0 16,0 0-71-1,0 0-20-15,-9-4-4 0,1 4-1426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E9247-CDE7-4E0D-B909-A19EC55674B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0A86F-8580-4AA4-9188-E3838FA5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297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보시는 코드는</a:t>
            </a:r>
            <a:r>
              <a:rPr lang="en-US" altLang="ko-KR" dirty="0"/>
              <a:t>, </a:t>
            </a:r>
            <a:r>
              <a:rPr lang="ko-KR" altLang="en-US" dirty="0"/>
              <a:t>사칙 연산 계산기를 사용하는 프로그램입니다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단일 컴퓨터에서 동작하는 프로그램이죠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2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보시는 코드는</a:t>
            </a:r>
            <a:r>
              <a:rPr lang="en-US" altLang="ko-KR" dirty="0"/>
              <a:t>, </a:t>
            </a:r>
            <a:r>
              <a:rPr lang="ko-KR" altLang="en-US" dirty="0"/>
              <a:t>원격 계산기를 사용하는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클라이언트가 서버에 접속하여</a:t>
            </a:r>
            <a:r>
              <a:rPr lang="en-US" altLang="ko-KR" dirty="0"/>
              <a:t>, </a:t>
            </a:r>
            <a:r>
              <a:rPr lang="ko-KR" altLang="en-US" dirty="0"/>
              <a:t>원격 계산기 객체의 함수들을 직접 호출하고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7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단일 컴퓨터에서 동작하는 프로그램의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38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무엇이 같고</a:t>
            </a:r>
            <a:r>
              <a:rPr lang="en-US" altLang="ko-KR" dirty="0"/>
              <a:t> </a:t>
            </a:r>
            <a:r>
              <a:rPr lang="ko-KR" altLang="en-US" dirty="0"/>
              <a:t>무엇이 다른 지</a:t>
            </a:r>
            <a:r>
              <a:rPr lang="en-US" altLang="ko-KR" dirty="0"/>
              <a:t>,</a:t>
            </a:r>
            <a:r>
              <a:rPr lang="ko-KR" altLang="en-US" dirty="0"/>
              <a:t> 감이 오십니까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55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1393C-CD1A-4E75-ADDF-7153298D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AA2DD6-F2C6-43D6-9CA1-714F4CBB6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3BC87-30F2-437B-9924-1D3008DD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EB2833-F823-404D-9370-D4096F50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B014A-A4C5-4579-9DD7-641CC273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6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AD162-3530-4019-8705-72AC57AB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3D542A-B554-4413-BEFF-77607408B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C080A-5776-4DA8-8F2C-9EC4763A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5BCAD-E291-4421-AFE0-6E15DF58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CF5FC-C310-4683-9D07-F9EA37BD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30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2C1100-81EE-4AD1-B58E-2A196BC87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AB4043-649C-4460-B926-7EF40FFC5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E55A8-FD08-47DC-9E32-4D023875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D7CF8-F2B0-4B45-96C5-62816B36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08A43-5648-4DFA-93CC-77C0EB77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67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549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6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384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378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804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84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7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27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808A1-EDDE-4EDD-8861-D53906C5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12A52-CE4A-40F5-9F1E-F68954862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68852-F0E3-46C9-B4C6-71B789F6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658F4-81F5-4ABD-922F-EAFDA87F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1DB94B-079E-42F5-B043-73F3646C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86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933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61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645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092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102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56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92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242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750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7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3E393-EFE3-460C-9261-5517025B9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D05C00-D698-4578-BCA3-4D86A524D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F75E6-6902-447B-8433-6BC364319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B74BF7-BEB8-4DB2-9BED-885A7795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223BA-DCCC-4E15-A812-3B0D87B6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049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7458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704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10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0817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5802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9733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058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861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9414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80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B90AD-D684-40C5-95E4-3B827706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791FE-6CA2-4910-8DC7-E1CEB5E63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139481-7AE4-4CF1-A1B4-F1C7F789D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764210-842F-4EE1-BC44-0B3435732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CDD22E-6386-458B-B311-9931F22C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F1969D-0C9C-4E13-A0C7-E4A6068A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171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339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3093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3045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204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01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B1195-18F7-414A-A9E1-EA9F682C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3BF3CD-5301-4493-B723-9C9E5D7D9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CB5D5-05ED-456A-99CE-C8C03208B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0CFBCB-525C-475A-8060-25CEF0EC5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75FE22-CEA4-4FC8-B9D9-5CDDBB9D2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E75BFE-B0C1-4A99-A710-BF973AD6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5BA24A-6B04-44D3-AADA-62C401BF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AAE801-AE15-4758-8EE7-0E320A18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64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99006-259B-4A15-9A30-14AEE404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B76FC7-29E9-4E8A-9BCF-5540C3CD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D81F95-0178-4257-B5A9-71376528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B0EFBC-41AE-4521-8BF7-0D5448FD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77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F66FD-A733-4C11-98BE-41BE039E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DCC292-02E1-435B-9B64-EBFD776B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F00AE-F8DD-49F7-9F31-5F361215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7ABF7-BEA5-4032-AD27-0DFBB099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2B59C-A909-409D-985F-210CF410C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A033E-63B3-42AC-ADF8-74F090622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7420F9-60C5-4461-85B3-F375946B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0C72D5-EB11-4BFC-9031-FC8DDC0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AD099-8C06-4DB1-97A8-A8463B8C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8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0256D-2E93-479C-9D80-554F8473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13033D-8A7F-4120-A086-3D5AD6BED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00020-B771-4426-8FFA-B6B4CCDD8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57D50-0CF9-4B59-ACA6-2019375A3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8A312E-07BF-41BC-B254-8AD4523F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F8A5EB-CEF2-4313-A495-158EC4F6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0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2B171A-1643-49A9-9D5C-2331D940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8ECB3C-2DD4-4755-B3CC-E227EEA6C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ECB5A2-87B2-49ED-AED3-DCC9FAB2C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CF8BC-0369-4048-BAC4-F93CE3B45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560866-A12E-4CE9-9A8B-599B7D451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9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6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3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E3FF0-F36C-4582-A519-3448D465BC95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tgrid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.emf"/><Relationship Id="rId5" Type="http://schemas.openxmlformats.org/officeDocument/2006/relationships/customXml" Target="../ink/ink2.xml"/><Relationship Id="rId10" Type="http://schemas.openxmlformats.org/officeDocument/2006/relationships/image" Target="../media/image11.emf"/><Relationship Id="rId4" Type="http://schemas.openxmlformats.org/officeDocument/2006/relationships/image" Target="../media/image8.emf"/><Relationship Id="rId9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customXml" Target="../ink/ink10.xml"/><Relationship Id="rId18" Type="http://schemas.openxmlformats.org/officeDocument/2006/relationships/image" Target="../media/image19.emf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6.emf"/><Relationship Id="rId17" Type="http://schemas.openxmlformats.org/officeDocument/2006/relationships/customXml" Target="../ink/ink1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emf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5.emf"/><Relationship Id="rId19" Type="http://schemas.openxmlformats.org/officeDocument/2006/relationships/customXml" Target="../ink/ink13.xml"/><Relationship Id="rId4" Type="http://schemas.openxmlformats.org/officeDocument/2006/relationships/image" Target="../media/image12.emf"/><Relationship Id="rId9" Type="http://schemas.openxmlformats.org/officeDocument/2006/relationships/customXml" Target="../ink/ink8.xml"/><Relationship Id="rId1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21302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grid.com/api" TargetMode="External"/><Relationship Id="rId2" Type="http://schemas.openxmlformats.org/officeDocument/2006/relationships/hyperlink" Target="https://tgrid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://samchon.org/marke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airviewhs.org/sites/stock-market-clu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free-images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801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eobrava.wordpress.com/2014/08/27/hyperscale-data-centers-drive-global-server-market-growth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public-domain-images/glasses-sitting-on-laptop.jpg.php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61663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61663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public-vs-private-blockchain-in-a-nutshell-c9fe284fa39f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tinsight.com/88338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19843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report.de/blockchain-use-cases-einer-disruptiven-technologie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grid.com/" TargetMode="Externa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samchon/tgrid/blob/2e20fb558c48f94b52a5eb1929a925af8cb6b48c/package.json#L22-L38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github.com/samchon/tgrid.projects.market/blob/5b5deb76763f49a3ffe3326a20f330412b43b7a8/package.json#L26-L41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9976B-EE54-4750-B362-99BE4BFD8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852" y="5091762"/>
            <a:ext cx="5875644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dirty="0">
                <a:ln w="22225">
                  <a:solidFill>
                    <a:schemeClr val="tx1"/>
                  </a:solidFill>
                  <a:miter lim="800000"/>
                </a:ln>
              </a:rPr>
              <a:t>TGrid</a:t>
            </a:r>
            <a:endParaRPr lang="ko-KR" altLang="en-US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F43786-5172-4959-8430-8DF5596F5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4330" y="5091763"/>
            <a:ext cx="2230655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17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https://tgrid.com</a:t>
            </a:r>
            <a:endParaRPr lang="en-US" altLang="ko-KR" sz="17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altLang="ko-KR" sz="1700" dirty="0"/>
              <a:t>OSS-2019</a:t>
            </a:r>
            <a:r>
              <a:rPr lang="ko-KR" altLang="en-US" sz="1700" dirty="0"/>
              <a:t> </a:t>
            </a:r>
            <a:r>
              <a:rPr lang="en-US" altLang="ko-KR" sz="1700" dirty="0"/>
              <a:t>Final</a:t>
            </a:r>
          </a:p>
          <a:p>
            <a:pPr algn="l"/>
            <a:r>
              <a:rPr lang="ko-KR" altLang="en-US" sz="1700" dirty="0"/>
              <a:t>남 정호</a:t>
            </a:r>
            <a:endParaRPr lang="en-US" altLang="ko-KR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BBDFF-3F9D-4AAF-A5DD-BEFE15D81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1"/>
          <a:stretch/>
        </p:blipFill>
        <p:spPr>
          <a:xfrm>
            <a:off x="-2987" y="10"/>
            <a:ext cx="9143999" cy="4571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4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56B3C-0F8C-40C6-9B7B-3A05CBF5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3. Remote Function Call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A58EA-F7A6-4615-B182-636379B4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96" r="17164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D0B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B3BDC-1708-47A3-9374-0E5FD5AD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Remote Function Call </a:t>
            </a:r>
            <a:r>
              <a:rPr lang="ko-KR" altLang="en-US" sz="2000" dirty="0"/>
              <a:t>이 무엇인지</a:t>
            </a:r>
          </a:p>
          <a:p>
            <a:pPr lvl="1"/>
            <a:r>
              <a:rPr lang="ko-KR" altLang="en-US" dirty="0"/>
              <a:t>원격 시스템의 함수를 직접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r>
              <a:rPr lang="ko-KR" altLang="en-US" dirty="0"/>
              <a:t>무슨 의미인지</a:t>
            </a:r>
            <a:r>
              <a:rPr lang="en-US" altLang="ko-KR" dirty="0"/>
              <a:t> </a:t>
            </a:r>
            <a:r>
              <a:rPr lang="ko-KR" altLang="en-US" dirty="0"/>
              <a:t>눈으로 직접 보자</a:t>
            </a:r>
          </a:p>
          <a:p>
            <a:endParaRPr lang="ko-KR" altLang="en-US" sz="2000" dirty="0"/>
          </a:p>
          <a:p>
            <a:r>
              <a:rPr lang="ko-KR" altLang="en-US" sz="2000" dirty="0"/>
              <a:t>비교 </a:t>
            </a:r>
            <a:r>
              <a:rPr lang="ko-KR" altLang="en-US" sz="2000" dirty="0" err="1"/>
              <a:t>대상군</a:t>
            </a:r>
            <a:endParaRPr lang="ko-KR" altLang="en-US" sz="2000" dirty="0"/>
          </a:p>
          <a:p>
            <a:pPr lvl="1"/>
            <a:r>
              <a:rPr lang="ko-KR" altLang="en-US" dirty="0"/>
              <a:t>단일 컴퓨터에서의 계산기</a:t>
            </a:r>
          </a:p>
          <a:p>
            <a:pPr lvl="1"/>
            <a:r>
              <a:rPr lang="en-US" altLang="ko-KR" dirty="0"/>
              <a:t>RFC </a:t>
            </a:r>
            <a:r>
              <a:rPr lang="ko-KR" altLang="en-US" dirty="0"/>
              <a:t>를 이용한 원격 계산기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0050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3A245E-6020-4D62-A438-611C465D9B6B}"/>
              </a:ext>
            </a:extLst>
          </p:cNvPr>
          <p:cNvSpPr/>
          <p:nvPr/>
        </p:nvSpPr>
        <p:spPr>
          <a:xfrm>
            <a:off x="0" y="497367"/>
            <a:ext cx="9144000" cy="50475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():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CONSTRUCT CALCULATOR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DIRECTLY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30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A36D113-C7E9-4967-A628-28BA25A76F0A}"/>
              </a:ext>
            </a:extLst>
          </p:cNvPr>
          <p:cNvSpPr/>
          <p:nvPr/>
        </p:nvSpPr>
        <p:spPr>
          <a:xfrm>
            <a:off x="0" y="297710"/>
            <a:ext cx="9144000" cy="54476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():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CONNECTION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WebConnector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WebConnector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connect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ws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://127.0.0.1:10101"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GET DRIVER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Driver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 =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getDriver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WITH AWAIT SYMBOL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 IS ALSO POSSIBLE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16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D7524-9A65-4157-B3D4-DDDBEE5C4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altLang="ko-KR" sz="3850"/>
              <a:t>3. Remote Function Call</a:t>
            </a:r>
            <a:endParaRPr lang="ko-KR" altLang="en-US" sz="385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C3170-CBED-4C8C-B215-489776B69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무엇이 같고 무엇이 </a:t>
            </a:r>
            <a:r>
              <a:rPr lang="ko-KR" altLang="en-US" sz="2000" dirty="0" err="1"/>
              <a:t>다른가</a:t>
            </a:r>
            <a:r>
              <a:rPr lang="en-US" altLang="ko-KR" sz="2000" dirty="0"/>
              <a:t>?</a:t>
            </a:r>
          </a:p>
          <a:p>
            <a:pPr lvl="1"/>
            <a:r>
              <a:rPr lang="ko-KR" altLang="en-US" sz="1600" dirty="0"/>
              <a:t>단일 컴퓨터에서 동작하는 단일 프로그램</a:t>
            </a:r>
            <a:endParaRPr lang="en-US" altLang="ko-KR" sz="1600" dirty="0"/>
          </a:p>
          <a:p>
            <a:pPr lvl="1"/>
            <a:r>
              <a:rPr lang="ko-KR" altLang="en-US" sz="1600" dirty="0"/>
              <a:t>네트워크 시스템에서 동작하는 프로그램</a:t>
            </a:r>
            <a:endParaRPr lang="en-US" altLang="ko-KR" sz="1600" dirty="0"/>
          </a:p>
          <a:p>
            <a:r>
              <a:rPr lang="ko-KR" altLang="en-US" sz="2000" dirty="0"/>
              <a:t>잘 모르겠다면</a:t>
            </a:r>
            <a:r>
              <a:rPr lang="en-US" altLang="ko-KR" sz="2000" dirty="0"/>
              <a:t>, </a:t>
            </a:r>
            <a:r>
              <a:rPr lang="ko-KR" altLang="en-US" sz="2000" dirty="0"/>
              <a:t>다시 한 번 살펴보자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미리 정답부터 얘기하자면</a:t>
            </a:r>
            <a:endParaRPr lang="en-US" altLang="ko-KR" sz="2000" dirty="0"/>
          </a:p>
          <a:p>
            <a:pPr lvl="1"/>
            <a:r>
              <a:rPr lang="ko-KR" altLang="en-US" sz="1600" dirty="0"/>
              <a:t>두 프로그램의 </a:t>
            </a:r>
            <a:r>
              <a:rPr lang="ko-KR" altLang="en-US" sz="1600" b="1" dirty="0">
                <a:solidFill>
                  <a:srgbClr val="0070C0"/>
                </a:solidFill>
              </a:rPr>
              <a:t>비즈니스 로직</a:t>
            </a:r>
            <a:r>
              <a:rPr lang="ko-KR" altLang="en-US" sz="1600" dirty="0"/>
              <a:t> 코드가 동일하다</a:t>
            </a:r>
          </a:p>
          <a:p>
            <a:endParaRPr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8E0909-8B9C-467A-858A-0CF1E16C0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6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2124AC-580E-40E2-A497-D33B0FDD07EF}"/>
              </a:ext>
            </a:extLst>
          </p:cNvPr>
          <p:cNvSpPr/>
          <p:nvPr/>
        </p:nvSpPr>
        <p:spPr>
          <a:xfrm>
            <a:off x="0" y="207422"/>
            <a:ext cx="9144000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CONSTRUCT CALCULATOR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DIRECTLY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89FE927-2A81-4236-B364-44834E6E27B4}"/>
                  </a:ext>
                </a:extLst>
              </p14:cNvPr>
              <p14:cNvContentPartPr/>
              <p14:nvPr/>
            </p14:nvContentPartPr>
            <p14:xfrm>
              <a:off x="3357369" y="1606226"/>
              <a:ext cx="2387880" cy="104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89FE927-2A81-4236-B364-44834E6E27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1249" y="1600106"/>
                <a:ext cx="24001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292CA5E-14C9-48BF-BBF3-22871E96DCCB}"/>
                  </a:ext>
                </a:extLst>
              </p14:cNvPr>
              <p14:cNvContentPartPr/>
              <p14:nvPr/>
            </p14:nvContentPartPr>
            <p14:xfrm>
              <a:off x="3378969" y="2157746"/>
              <a:ext cx="117000" cy="8265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292CA5E-14C9-48BF-BBF3-22871E96DC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2849" y="2151626"/>
                <a:ext cx="129240" cy="8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CD1F136-F9D3-4962-9DCD-DB005D393225}"/>
                  </a:ext>
                </a:extLst>
              </p14:cNvPr>
              <p14:cNvContentPartPr/>
              <p14:nvPr/>
            </p14:nvContentPartPr>
            <p14:xfrm>
              <a:off x="6368409" y="2088986"/>
              <a:ext cx="236520" cy="980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CD1F136-F9D3-4962-9DCD-DB005D3932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2289" y="2082866"/>
                <a:ext cx="24876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6C77B9C-DAE7-490A-8710-AE8F4A425526}"/>
                  </a:ext>
                </a:extLst>
              </p14:cNvPr>
              <p14:cNvContentPartPr/>
              <p14:nvPr/>
            </p14:nvContentPartPr>
            <p14:xfrm>
              <a:off x="1040049" y="4388666"/>
              <a:ext cx="2593800" cy="127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6C77B9C-DAE7-490A-8710-AE8F4A4255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3929" y="4382546"/>
                <a:ext cx="260604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8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2124AC-580E-40E2-A497-D33B0FDD07EF}"/>
              </a:ext>
            </a:extLst>
          </p:cNvPr>
          <p:cNvSpPr/>
          <p:nvPr/>
        </p:nvSpPr>
        <p:spPr>
          <a:xfrm>
            <a:off x="0" y="207422"/>
            <a:ext cx="9144000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GET DRIVER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Driver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&gt; =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getDriver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WITH AWAIT SYMBOL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 IS ALSO POSSIBLE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38092A-8E8A-491C-B9AB-A445102214C7}"/>
                  </a:ext>
                </a:extLst>
              </p14:cNvPr>
              <p14:cNvContentPartPr/>
              <p14:nvPr/>
            </p14:nvContentPartPr>
            <p14:xfrm>
              <a:off x="984249" y="4059266"/>
              <a:ext cx="873720" cy="3344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38092A-8E8A-491C-B9AB-A445102214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129" y="4053146"/>
                <a:ext cx="8859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A222DA5-BA49-47F3-9DCE-091673BE9331}"/>
                  </a:ext>
                </a:extLst>
              </p14:cNvPr>
              <p14:cNvContentPartPr/>
              <p14:nvPr/>
            </p14:nvContentPartPr>
            <p14:xfrm>
              <a:off x="7153209" y="2031026"/>
              <a:ext cx="203760" cy="1073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A222DA5-BA49-47F3-9DCE-091673BE93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7089" y="2024906"/>
                <a:ext cx="216000" cy="10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53F09A-42E4-4F24-B554-34DCA9A73EFB}"/>
              </a:ext>
            </a:extLst>
          </p:cNvPr>
          <p:cNvGrpSpPr/>
          <p:nvPr/>
        </p:nvGrpSpPr>
        <p:grpSpPr>
          <a:xfrm>
            <a:off x="3318849" y="1909706"/>
            <a:ext cx="892080" cy="1249560"/>
            <a:chOff x="3318849" y="1909706"/>
            <a:chExt cx="892080" cy="12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4A38D8D-61A2-4A05-BB48-C72020B0D705}"/>
                    </a:ext>
                  </a:extLst>
                </p14:cNvPr>
                <p14:cNvContentPartPr/>
                <p14:nvPr/>
              </p14:nvContentPartPr>
              <p14:xfrm>
                <a:off x="3373929" y="2058746"/>
                <a:ext cx="824760" cy="1054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4A38D8D-61A2-4A05-BB48-C72020B0D70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67809" y="2052626"/>
                  <a:ext cx="83700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2190EAE-7DB7-4160-BAA5-0259AFEF657E}"/>
                    </a:ext>
                  </a:extLst>
                </p14:cNvPr>
                <p14:cNvContentPartPr/>
                <p14:nvPr/>
              </p14:nvContentPartPr>
              <p14:xfrm>
                <a:off x="3422529" y="2979626"/>
                <a:ext cx="745560" cy="58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2190EAE-7DB7-4160-BAA5-0259AFEF65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6409" y="2973506"/>
                  <a:ext cx="757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86030FF-0CA9-4A2D-96CF-812CBD174A48}"/>
                    </a:ext>
                  </a:extLst>
                </p14:cNvPr>
                <p14:cNvContentPartPr/>
                <p14:nvPr/>
              </p14:nvContentPartPr>
              <p14:xfrm>
                <a:off x="3371409" y="2760386"/>
                <a:ext cx="839520" cy="25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86030FF-0CA9-4A2D-96CF-812CBD174A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65289" y="2754266"/>
                  <a:ext cx="851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3399BBD-6CEE-4E44-BC07-10B52A349464}"/>
                    </a:ext>
                  </a:extLst>
                </p14:cNvPr>
                <p14:cNvContentPartPr/>
                <p14:nvPr/>
              </p14:nvContentPartPr>
              <p14:xfrm>
                <a:off x="3379329" y="2455826"/>
                <a:ext cx="760320" cy="27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3399BBD-6CEE-4E44-BC07-10B52A3494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73209" y="2449706"/>
                  <a:ext cx="772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346C288-4F0B-40BE-B56F-4797FF21A184}"/>
                    </a:ext>
                  </a:extLst>
                </p14:cNvPr>
                <p14:cNvContentPartPr/>
                <p14:nvPr/>
              </p14:nvContentPartPr>
              <p14:xfrm>
                <a:off x="3318849" y="1909706"/>
                <a:ext cx="384840" cy="12495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346C288-4F0B-40BE-B56F-4797FF21A18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2729" y="1903586"/>
                  <a:ext cx="397080" cy="126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3943169-8802-4691-91EB-4A7A065058D9}"/>
                  </a:ext>
                </a:extLst>
              </p14:cNvPr>
              <p14:cNvContentPartPr/>
              <p14:nvPr/>
            </p14:nvContentPartPr>
            <p14:xfrm>
              <a:off x="1621809" y="4382906"/>
              <a:ext cx="2772360" cy="691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3943169-8802-4691-91EB-4A7A065058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15689" y="4376786"/>
                <a:ext cx="27846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43A491E-3AED-44F1-B7FB-1EE7F6E7509D}"/>
                  </a:ext>
                </a:extLst>
              </p14:cNvPr>
              <p14:cNvContentPartPr/>
              <p14:nvPr/>
            </p14:nvContentPartPr>
            <p14:xfrm>
              <a:off x="5626809" y="1660226"/>
              <a:ext cx="3190320" cy="1137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43A491E-3AED-44F1-B7FB-1EE7F6E750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20689" y="1654106"/>
                <a:ext cx="320256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21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6C5AA5-53F0-45ED-BC95-C07EB117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/>
              <a:t>3. Remote Function Call</a:t>
            </a:r>
            <a:endParaRPr lang="ko-KR" altLang="en-US" dirty="0"/>
          </a:p>
        </p:txBody>
      </p:sp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A0002D6B-3E7B-4A72-B5E3-2B7FA42844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15174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770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923683-F4BF-45BB-9956-B0FF30E6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latinLnBrk="0"/>
            <a:r>
              <a:rPr lang="en-US" altLang="ko-KR" sz="6000" b="1" dirty="0"/>
              <a:t>Tutorial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CCD883-7307-4786-931F-A7186D54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9970" y="4750893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Guidebook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Learn from Examples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Demo Projects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EF5F0-E640-47E7-9693-5F3A4177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904" r="25120" b="-1"/>
          <a:stretch/>
        </p:blipFill>
        <p:spPr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1742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6167B-95BC-4E41-AE54-AA63A4E7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altLang="ko-KR" sz="3850"/>
              <a:t>1. Guidebook</a:t>
            </a:r>
            <a:endParaRPr lang="ko-KR" altLang="en-US" sz="385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4C496-30F1-488F-9C89-46CDD235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ko-KR"/>
              <a:t>TGrid</a:t>
            </a:r>
            <a:r>
              <a:rPr lang="ko-KR" altLang="en-US"/>
              <a:t> 의 가이드북</a:t>
            </a:r>
            <a:endParaRPr lang="en-US" altLang="ko-KR"/>
          </a:p>
          <a:p>
            <a:pPr lvl="1"/>
            <a:r>
              <a:rPr lang="en-US" altLang="ko-KR" sz="1700">
                <a:hlinkClick r:id="rId2"/>
              </a:rPr>
              <a:t>https://tgrid.com</a:t>
            </a:r>
            <a:endParaRPr lang="en-US" altLang="ko-KR" sz="1700"/>
          </a:p>
          <a:p>
            <a:pPr lvl="1"/>
            <a:r>
              <a:rPr lang="ko-KR" altLang="en-US" sz="1700"/>
              <a:t>현재의 </a:t>
            </a:r>
            <a:r>
              <a:rPr lang="en-US" altLang="ko-KR" sz="1700"/>
              <a:t>PPT </a:t>
            </a:r>
            <a:r>
              <a:rPr lang="ko-KR" altLang="en-US" sz="1700"/>
              <a:t>도 가이드북의 </a:t>
            </a:r>
            <a:endParaRPr lang="en-US" altLang="ko-KR" sz="1700"/>
          </a:p>
          <a:p>
            <a:pPr lvl="1"/>
            <a:r>
              <a:rPr lang="en-US" altLang="ko-KR" sz="1700"/>
              <a:t>Introduction</a:t>
            </a:r>
            <a:r>
              <a:rPr lang="ko-KR" altLang="en-US" sz="1700"/>
              <a:t> 단원을 축약한 내용</a:t>
            </a:r>
            <a:endParaRPr lang="en-US" altLang="ko-KR" sz="1700"/>
          </a:p>
          <a:p>
            <a:endParaRPr lang="en-US" altLang="ko-KR"/>
          </a:p>
          <a:p>
            <a:r>
              <a:rPr lang="ko-KR" altLang="en-US"/>
              <a:t>목적</a:t>
            </a:r>
            <a:endParaRPr lang="en-US" altLang="ko-KR"/>
          </a:p>
          <a:p>
            <a:pPr lvl="1"/>
            <a:r>
              <a:rPr lang="en-US" altLang="ko-KR" sz="1700"/>
              <a:t>TGrid </a:t>
            </a:r>
            <a:r>
              <a:rPr lang="ko-KR" altLang="en-US" sz="1700"/>
              <a:t>입문자를 도와주기 위하여</a:t>
            </a:r>
            <a:endParaRPr lang="en-US" altLang="ko-KR" sz="1700"/>
          </a:p>
          <a:p>
            <a:pPr lvl="1"/>
            <a:r>
              <a:rPr lang="ko-KR" altLang="en-US" sz="1700"/>
              <a:t>각 단원을 체계적으로 정리하였으며</a:t>
            </a:r>
            <a:endParaRPr lang="en-US" altLang="ko-KR" sz="1700"/>
          </a:p>
          <a:p>
            <a:pPr lvl="1"/>
            <a:r>
              <a:rPr lang="en-US" altLang="ko-KR" sz="1700">
                <a:hlinkClick r:id="rId3"/>
              </a:rPr>
              <a:t>API </a:t>
            </a:r>
            <a:r>
              <a:rPr lang="ko-KR" altLang="en-US" sz="1700">
                <a:hlinkClick r:id="rId3"/>
              </a:rPr>
              <a:t>문서</a:t>
            </a:r>
            <a:r>
              <a:rPr lang="ko-KR" altLang="en-US" sz="1700"/>
              <a:t>와 함께 학습에 용이</a:t>
            </a:r>
            <a:endParaRPr lang="en-US" altLang="ko-KR" sz="1700"/>
          </a:p>
          <a:p>
            <a:endParaRPr lang="en-US" altLang="ko-KR"/>
          </a:p>
          <a:p>
            <a:r>
              <a:rPr lang="ko-KR" altLang="en-US"/>
              <a:t>다국어 지원</a:t>
            </a:r>
            <a:endParaRPr lang="en-US" altLang="ko-KR"/>
          </a:p>
          <a:p>
            <a:pPr lvl="1"/>
            <a:r>
              <a:rPr lang="ko-KR" altLang="en-US" sz="1700"/>
              <a:t>한글판</a:t>
            </a:r>
            <a:endParaRPr lang="en-US" altLang="ko-KR" sz="1700"/>
          </a:p>
          <a:p>
            <a:pPr lvl="1"/>
            <a:r>
              <a:rPr lang="ko-KR" altLang="en-US" sz="1700"/>
              <a:t>영문판</a:t>
            </a:r>
            <a:endParaRPr lang="en-US" altLang="ko-KR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Graphic 6">
            <a:extLst>
              <a:ext uri="{FF2B5EF4-FFF2-40B4-BE49-F238E27FC236}">
                <a16:creationId xmlns:a16="http://schemas.microsoft.com/office/drawing/2014/main" id="{D7A3E435-0184-458F-8466-890FFBB13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0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918BD-0104-4325-9D3F-119147DA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4400"/>
              <a:t>1. Guidebook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F0072-07EE-4DBD-9A7B-603A70687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90" y="2575034"/>
            <a:ext cx="3840085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latinLnBrk="0"/>
            <a:r>
              <a:rPr lang="en-US" altLang="ko-KR" sz="1600" dirty="0"/>
              <a:t>TGrid </a:t>
            </a:r>
            <a:r>
              <a:rPr lang="ko-KR" altLang="en-US" sz="1600" dirty="0"/>
              <a:t>소개</a:t>
            </a:r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튜토리얼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기초 개념 및 이론 습득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예제 코드를 통한 입문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데모 프로젝트를 통한 심화</a:t>
            </a:r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부록</a:t>
            </a:r>
            <a:endParaRPr lang="en-US" altLang="ko-KR" sz="1600" dirty="0"/>
          </a:p>
          <a:p>
            <a:pPr lvl="1" indent="-228600" defTabSz="914400" latinLnBrk="0"/>
            <a:r>
              <a:rPr lang="en-US" altLang="ko-KR" sz="1600" dirty="0"/>
              <a:t>SWOT </a:t>
            </a:r>
            <a:r>
              <a:rPr lang="ko-KR" altLang="en-US" sz="1600" dirty="0"/>
              <a:t>분석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블록체인에 대한 소고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5C3F4AD-E80A-4536-BA08-9CE8146B7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791" r="38123" b="-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97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B63FD9-1F30-42F7-8A48-20663A0E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Index</a:t>
            </a:r>
            <a:endParaRPr lang="ko-KR" altLang="en-US">
              <a:solidFill>
                <a:srgbClr val="FFFFFF"/>
              </a:solidFill>
            </a:endParaRPr>
          </a:p>
        </p:txBody>
      </p:sp>
      <p:graphicFrame>
        <p:nvGraphicFramePr>
          <p:cNvPr id="13" name="내용 개체 틀 2">
            <a:extLst>
              <a:ext uri="{FF2B5EF4-FFF2-40B4-BE49-F238E27FC236}">
                <a16:creationId xmlns:a16="http://schemas.microsoft.com/office/drawing/2014/main" id="{9E4E6A0D-E2A7-4150-9AE8-6403BBA018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065714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977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745EB-D18C-4E48-B195-EB8E5974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altLang="ko-KR"/>
              <a:t>2. Learn from Examples</a:t>
            </a:r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191C5B22-F523-423C-94B0-DE662E99F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2438400"/>
            <a:ext cx="4817136" cy="3785419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쉽게 따라할 수 있는 예제 코드를 제공</a:t>
            </a:r>
            <a:endParaRPr lang="en-US" altLang="ko-KR" sz="1800" dirty="0"/>
          </a:p>
          <a:p>
            <a:r>
              <a:rPr lang="ko-KR" altLang="en-US" sz="1800" dirty="0"/>
              <a:t>제공되는 예제는 총 </a:t>
            </a:r>
            <a:r>
              <a:rPr lang="en-US" altLang="ko-KR" sz="1800" dirty="0"/>
              <a:t>4 </a:t>
            </a:r>
            <a:r>
              <a:rPr lang="ko-KR" altLang="en-US" sz="1800" dirty="0"/>
              <a:t>가지</a:t>
            </a:r>
            <a:endParaRPr lang="en-US" altLang="ko-KR" sz="1800" dirty="0"/>
          </a:p>
          <a:p>
            <a:endParaRPr lang="en-US" altLang="ko-KR" sz="1800" dirty="0"/>
          </a:p>
          <a:p>
            <a:pPr marL="457200" indent="-457200">
              <a:buAutoNum type="arabicPeriod"/>
            </a:pPr>
            <a:r>
              <a:rPr lang="en-US" altLang="ko-KR" sz="1800" dirty="0"/>
              <a:t>Remote Function Call</a:t>
            </a:r>
          </a:p>
          <a:p>
            <a:pPr marL="457200" indent="-457200">
              <a:buAutoNum type="arabicPeriod"/>
            </a:pPr>
            <a:r>
              <a:rPr lang="en-US" altLang="ko-KR" sz="1800" dirty="0"/>
              <a:t>Remote Object Call</a:t>
            </a:r>
          </a:p>
          <a:p>
            <a:pPr marL="457200" indent="-457200">
              <a:buAutoNum type="arabicPeriod"/>
            </a:pPr>
            <a:r>
              <a:rPr lang="en-US" altLang="ko-KR" sz="1800" dirty="0"/>
              <a:t>Object Oriented Network</a:t>
            </a:r>
          </a:p>
          <a:p>
            <a:pPr marL="457200" indent="-457200">
              <a:buAutoNum type="arabicPeriod"/>
            </a:pPr>
            <a:r>
              <a:rPr lang="en-US" altLang="ko-KR" sz="1800" dirty="0"/>
              <a:t>Remote Critical Section</a:t>
            </a:r>
            <a:endParaRPr lang="ko-KR" alt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307" y="0"/>
            <a:ext cx="3477006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0781" y="484632"/>
            <a:ext cx="275005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17" descr="선반 위의 책">
            <a:extLst>
              <a:ext uri="{FF2B5EF4-FFF2-40B4-BE49-F238E27FC236}">
                <a16:creationId xmlns:a16="http://schemas.microsoft.com/office/drawing/2014/main" id="{8C212893-F0E1-44E6-B7E2-7523EAC9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70811" y="2219226"/>
            <a:ext cx="2269998" cy="22699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8421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7EF94C-AD00-43DF-979E-54706C31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Learn from Examples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F5B50-3CE2-411A-811E-A266F397E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299" y="2834809"/>
            <a:ext cx="3069714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 latinLnBrk="0"/>
            <a:r>
              <a:rPr lang="en-US" altLang="ko-KR" sz="1700" dirty="0">
                <a:solidFill>
                  <a:schemeClr val="bg1"/>
                </a:solidFill>
              </a:rPr>
              <a:t>Remote Function Call</a:t>
            </a:r>
          </a:p>
          <a:p>
            <a:pPr lvl="1" indent="-228600" defTabSz="914400" latinLnBrk="0"/>
            <a:r>
              <a:rPr lang="ko-KR" altLang="en-US" sz="1400" dirty="0">
                <a:solidFill>
                  <a:schemeClr val="bg1"/>
                </a:solidFill>
              </a:rPr>
              <a:t>원격 함수 호출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indent="-228600" defTabSz="914400" latinLnBrk="0"/>
            <a:r>
              <a:rPr lang="en-US" altLang="ko-KR" sz="1700" dirty="0">
                <a:solidFill>
                  <a:schemeClr val="bg1"/>
                </a:solidFill>
              </a:rPr>
              <a:t>Remote Object Call</a:t>
            </a:r>
          </a:p>
          <a:p>
            <a:pPr lvl="1" indent="-228600" defTabSz="914400" latinLnBrk="0"/>
            <a:r>
              <a:rPr lang="ko-KR" altLang="en-US" sz="1400" dirty="0">
                <a:solidFill>
                  <a:schemeClr val="bg1"/>
                </a:solidFill>
              </a:rPr>
              <a:t>원격 복합 객체 호출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lvl="1" indent="-228600" defTabSz="914400" latinLnBrk="0"/>
            <a:r>
              <a:rPr lang="ko-KR" altLang="en-US" sz="1400" dirty="0">
                <a:solidFill>
                  <a:schemeClr val="bg1"/>
                </a:solidFill>
              </a:rPr>
              <a:t>원격 함수 호출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BB64536-0E55-45C2-8E74-4D35EBB995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02825" y="1498943"/>
            <a:ext cx="4906588" cy="37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9652F5-C412-440C-A04F-DF2463D8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Learn from Examples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AB8FE-5E83-4521-B2C8-DF1459A88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299" y="2834809"/>
            <a:ext cx="3069714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 latinLnBrk="0"/>
            <a:r>
              <a:rPr lang="en-US" altLang="ko-KR" sz="1700" dirty="0">
                <a:solidFill>
                  <a:schemeClr val="bg1"/>
                </a:solidFill>
              </a:rPr>
              <a:t>Object Oriented Network</a:t>
            </a:r>
          </a:p>
          <a:p>
            <a:pPr lvl="1" indent="-228600" defTabSz="914400" latinLnBrk="0"/>
            <a:r>
              <a:rPr lang="ko-KR" altLang="en-US" sz="1400" dirty="0">
                <a:solidFill>
                  <a:schemeClr val="bg1"/>
                </a:solidFill>
              </a:rPr>
              <a:t>네트워크 리팩토링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lvl="1" indent="-228600" defTabSz="914400" latinLnBrk="0"/>
            <a:r>
              <a:rPr lang="ko-KR" altLang="en-US" sz="1400" dirty="0">
                <a:solidFill>
                  <a:schemeClr val="bg1"/>
                </a:solidFill>
              </a:rPr>
              <a:t>복합 네트워크 구조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lvl="1" indent="-228600" defTabSz="914400" latinLnBrk="0"/>
            <a:r>
              <a:rPr lang="ko-KR" altLang="en-US" sz="1400" dirty="0">
                <a:solidFill>
                  <a:schemeClr val="bg1"/>
                </a:solidFill>
              </a:rPr>
              <a:t>원격 객체와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함수 호출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E5E9C54-0EF2-4EC9-9C6D-E92EA6569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02825" y="1968677"/>
            <a:ext cx="4906588" cy="276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25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1E8519-229C-4C5E-8B91-9BB1B2C5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Learn from Examples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F21FF-83FC-4EF1-8700-29F90753E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299" y="2834809"/>
            <a:ext cx="3069714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 latinLnBrk="0"/>
            <a:r>
              <a:rPr lang="en-US" altLang="ko-KR" sz="1700" dirty="0">
                <a:solidFill>
                  <a:schemeClr val="bg1"/>
                </a:solidFill>
              </a:rPr>
              <a:t>Remote Critical Section</a:t>
            </a:r>
          </a:p>
          <a:p>
            <a:pPr lvl="1" indent="-228600" defTabSz="914400" latinLnBrk="0"/>
            <a:r>
              <a:rPr lang="ko-KR" altLang="en-US" sz="1400" dirty="0">
                <a:solidFill>
                  <a:schemeClr val="bg1"/>
                </a:solidFill>
              </a:rPr>
              <a:t>네트워크 수준의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lvl="1" indent="-228600" defTabSz="914400" latinLnBrk="0"/>
            <a:r>
              <a:rPr lang="ko-KR" altLang="en-US" sz="1400" dirty="0">
                <a:solidFill>
                  <a:schemeClr val="bg1"/>
                </a:solidFill>
              </a:rPr>
              <a:t>임계영역 제어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751EAC-80C8-47B0-B2B0-13F9AB7561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02825" y="2039632"/>
            <a:ext cx="4906588" cy="26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2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9B15F-06A7-44AA-A6D8-06D51384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3600" dirty="0"/>
              <a:t>3. Demo Projects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947B7E-3571-4CCB-AECC-7CF327643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90" y="2575034"/>
            <a:ext cx="3840085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latinLnBrk="0"/>
            <a:r>
              <a:rPr lang="ko-KR" altLang="en-US" sz="1600" dirty="0"/>
              <a:t>심화과정으로써 </a:t>
            </a:r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데모 프로젝트들을 제공</a:t>
            </a:r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난이도가 체계적으로 올라간다</a:t>
            </a:r>
            <a:endParaRPr lang="en-US" altLang="ko-KR" sz="1600" dirty="0"/>
          </a:p>
          <a:p>
            <a:pPr indent="-228600" defTabSz="914400" latinLnBrk="0"/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오늘 시연할 것은</a:t>
            </a:r>
            <a:endParaRPr lang="en-US" altLang="ko-KR" sz="1600" dirty="0"/>
          </a:p>
          <a:p>
            <a:pPr indent="-228600" defTabSz="914400" latinLnBrk="0"/>
            <a:r>
              <a:rPr lang="en-US" altLang="ko-KR" sz="1600" dirty="0"/>
              <a:t>Grid Market</a:t>
            </a:r>
          </a:p>
          <a:p>
            <a:pPr indent="-228600" defTabSz="914400" latinLnBrk="0"/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아래 주소로 접속</a:t>
            </a:r>
            <a:endParaRPr lang="en-US" altLang="ko-KR" sz="1600" dirty="0"/>
          </a:p>
          <a:p>
            <a:pPr indent="-228600" defTabSz="914400" latinLnBrk="0"/>
            <a:r>
              <a:rPr lang="en-US" altLang="ko-KR" sz="1600" dirty="0">
                <a:hlinkClick r:id="rId2"/>
              </a:rPr>
              <a:t>http://samchon.org/market</a:t>
            </a:r>
            <a:r>
              <a:rPr lang="en-US" altLang="ko-KR" sz="1600" dirty="0"/>
              <a:t> </a:t>
            </a:r>
          </a:p>
        </p:txBody>
      </p:sp>
      <p:pic>
        <p:nvPicPr>
          <p:cNvPr id="8" name="내용 개체 틀 7" descr="텍스트, 테이블, 화면, 앉아있는이(가) 표시된 사진&#10;&#10;자동 생성된 설명">
            <a:extLst>
              <a:ext uri="{FF2B5EF4-FFF2-40B4-BE49-F238E27FC236}">
                <a16:creationId xmlns:a16="http://schemas.microsoft.com/office/drawing/2014/main" id="{C122BA39-8CCE-44DD-8B2B-FA79B5A6F2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011" r="18903" b="-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4815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EF6FE7A-2810-4C08-8102-A5DF52CD3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50280" cy="5506358"/>
          </a:xfrm>
        </p:spPr>
        <p:txBody>
          <a:bodyPr>
            <a:normAutofit/>
          </a:bodyPr>
          <a:lstStyle/>
          <a:p>
            <a:r>
              <a:rPr lang="en-US" altLang="ko-KR" sz="3500"/>
              <a:t>3. Demo Projects</a:t>
            </a:r>
            <a:endParaRPr lang="ko-KR" altLang="en-US" sz="3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8700" y="559407"/>
            <a:ext cx="4945891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내용 개체 틀 5">
            <a:extLst>
              <a:ext uri="{FF2B5EF4-FFF2-40B4-BE49-F238E27FC236}">
                <a16:creationId xmlns:a16="http://schemas.microsoft.com/office/drawing/2014/main" id="{27D2398F-0FBA-4074-A555-F56E82B50D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964102"/>
              </p:ext>
            </p:extLst>
          </p:nvPr>
        </p:nvGraphicFramePr>
        <p:xfrm>
          <a:off x="3963924" y="722376"/>
          <a:ext cx="469773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9603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BDFA86-51D3-4729-B154-79691837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639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E9A411-B452-45A8-B656-E6C8CE30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379688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Demo Projects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1CE7C6-BE91-42A7-9214-F33FD918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D389B8-14F8-44CC-9404-7E6024B5A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810924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latinLnBrk="0"/>
            <a:r>
              <a:rPr lang="en-US" altLang="ko-KR" sz="2000" dirty="0">
                <a:solidFill>
                  <a:srgbClr val="FFFFFF"/>
                </a:solidFill>
              </a:rPr>
              <a:t>Consumer</a:t>
            </a:r>
          </a:p>
          <a:p>
            <a:pPr lvl="1" indent="-228600" defTabSz="914400" latinLnBrk="0"/>
            <a:r>
              <a:rPr lang="ko-KR" altLang="en-US" sz="1400" dirty="0">
                <a:solidFill>
                  <a:srgbClr val="FFFFFF"/>
                </a:solidFill>
              </a:rPr>
              <a:t>자유 프로그래밍 가능</a:t>
            </a:r>
            <a:endParaRPr lang="en-US" altLang="ko-KR" sz="1400" dirty="0">
              <a:solidFill>
                <a:srgbClr val="FFFFFF"/>
              </a:solidFill>
            </a:endParaRPr>
          </a:p>
          <a:p>
            <a:pPr lvl="1" indent="-228600" defTabSz="914400" latinLnBrk="0"/>
            <a:r>
              <a:rPr lang="en-US" altLang="ko-KR" sz="1400" dirty="0">
                <a:solidFill>
                  <a:srgbClr val="FFFFFF"/>
                </a:solidFill>
              </a:rPr>
              <a:t>RFC </a:t>
            </a:r>
            <a:r>
              <a:rPr lang="ko-KR" altLang="en-US" sz="1400" dirty="0">
                <a:solidFill>
                  <a:srgbClr val="FFFFFF"/>
                </a:solidFill>
              </a:rPr>
              <a:t>를 사용하기에</a:t>
            </a:r>
            <a:endParaRPr lang="en-US" altLang="ko-KR" sz="1400" dirty="0">
              <a:solidFill>
                <a:srgbClr val="FFFFFF"/>
              </a:solidFill>
            </a:endParaRPr>
          </a:p>
          <a:p>
            <a:pPr lvl="1" indent="-228600" defTabSz="914400" latinLnBrk="0"/>
            <a:r>
              <a:rPr lang="en-US" altLang="ko-KR" sz="1400" dirty="0">
                <a:solidFill>
                  <a:srgbClr val="FFFFFF"/>
                </a:solidFill>
              </a:rPr>
              <a:t>Grid Computing </a:t>
            </a:r>
            <a:r>
              <a:rPr lang="ko-KR" altLang="en-US" sz="1400" dirty="0">
                <a:solidFill>
                  <a:srgbClr val="FFFFFF"/>
                </a:solidFill>
              </a:rPr>
              <a:t>구현이 쉬움</a:t>
            </a:r>
            <a:endParaRPr lang="en-US" altLang="ko-KR" sz="1400" dirty="0">
              <a:solidFill>
                <a:srgbClr val="FFFFFF"/>
              </a:solidFill>
            </a:endParaRPr>
          </a:p>
          <a:p>
            <a:pPr lvl="1" indent="-228600" defTabSz="914400" latinLnBrk="0"/>
            <a:endParaRPr lang="en-US" altLang="ko-KR" sz="1400" dirty="0">
              <a:solidFill>
                <a:srgbClr val="FFFFFF"/>
              </a:solidFill>
            </a:endParaRPr>
          </a:p>
          <a:p>
            <a:pPr indent="-228600" defTabSz="914400" latinLnBrk="0"/>
            <a:r>
              <a:rPr lang="en-US" altLang="ko-KR" sz="2000" dirty="0">
                <a:solidFill>
                  <a:srgbClr val="FFFFFF"/>
                </a:solidFill>
              </a:rPr>
              <a:t>Supplier</a:t>
            </a:r>
          </a:p>
          <a:p>
            <a:pPr lvl="1" indent="-228600" defTabSz="914400" latinLnBrk="0"/>
            <a:r>
              <a:rPr lang="ko-KR" altLang="en-US" sz="1400" dirty="0">
                <a:solidFill>
                  <a:srgbClr val="FFFFFF"/>
                </a:solidFill>
              </a:rPr>
              <a:t>인터넷 브라우저를 키고</a:t>
            </a:r>
            <a:endParaRPr lang="en-US" altLang="ko-KR" sz="1400" dirty="0">
              <a:solidFill>
                <a:srgbClr val="FFFFFF"/>
              </a:solidFill>
            </a:endParaRPr>
          </a:p>
          <a:p>
            <a:pPr lvl="1" indent="-228600" defTabSz="914400" latinLnBrk="0"/>
            <a:r>
              <a:rPr lang="ko-KR" altLang="en-US" sz="1400" dirty="0">
                <a:solidFill>
                  <a:srgbClr val="FFFFFF"/>
                </a:solidFill>
              </a:rPr>
              <a:t>특정 </a:t>
            </a:r>
            <a:r>
              <a:rPr lang="en-US" altLang="ko-KR" sz="1400" dirty="0">
                <a:solidFill>
                  <a:srgbClr val="FFFFFF"/>
                </a:solidFill>
              </a:rPr>
              <a:t>URL </a:t>
            </a:r>
            <a:r>
              <a:rPr lang="ko-KR" altLang="en-US" sz="1400" dirty="0">
                <a:solidFill>
                  <a:srgbClr val="FFFFFF"/>
                </a:solidFill>
              </a:rPr>
              <a:t>에 접속하기만 해도</a:t>
            </a:r>
            <a:endParaRPr lang="en-US" altLang="ko-KR" sz="1400" dirty="0">
              <a:solidFill>
                <a:srgbClr val="FFFFFF"/>
              </a:solidFill>
            </a:endParaRPr>
          </a:p>
          <a:p>
            <a:pPr lvl="1" indent="-228600" defTabSz="914400" latinLnBrk="0"/>
            <a:r>
              <a:rPr lang="en-US" altLang="ko-KR" sz="1400" dirty="0">
                <a:solidFill>
                  <a:srgbClr val="FFFFFF"/>
                </a:solidFill>
              </a:rPr>
              <a:t>Market </a:t>
            </a:r>
            <a:r>
              <a:rPr lang="ko-KR" altLang="en-US" sz="1400" dirty="0">
                <a:solidFill>
                  <a:srgbClr val="FFFFFF"/>
                </a:solidFill>
              </a:rPr>
              <a:t>에 참여 가능</a:t>
            </a:r>
            <a:endParaRPr lang="en-US" altLang="ko-KR" sz="1400" dirty="0">
              <a:solidFill>
                <a:srgbClr val="FFFFFF"/>
              </a:solidFill>
            </a:endParaRPr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EC105839-CB43-4900-A675-7B3C8B8925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12" y="757064"/>
            <a:ext cx="3005928" cy="53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0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923683-F4BF-45BB-9956-B0FF30E6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latinLnBrk="0"/>
            <a:r>
              <a:rPr lang="en-US" altLang="ko-KR" sz="6000" b="1" dirty="0"/>
              <a:t>Benefits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CCD883-7307-4786-931F-A7186D54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9970" y="4750893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Easy Development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Safe Implementation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Blockchain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EF5F0-E640-47E7-9693-5F3A4177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646" r="19378" b="-1"/>
          <a:stretch/>
        </p:blipFill>
        <p:spPr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40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56B3C-0F8C-40C6-9B7B-3A05CBF5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r>
              <a:rPr lang="en-US" altLang="ko-KR"/>
              <a:t>1. Easy Development</a:t>
            </a:r>
            <a:endParaRPr lang="ko-KR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B3BDC-1708-47A3-9374-0E5FD5AD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TGrid &amp; Remote Function Call</a:t>
            </a:r>
          </a:p>
          <a:p>
            <a:pPr lvl="1"/>
            <a:r>
              <a:rPr lang="ko-KR" altLang="en-US" sz="1400" dirty="0"/>
              <a:t>여러 대의 컴퓨터가</a:t>
            </a:r>
            <a:endParaRPr lang="en-US" altLang="ko-KR" sz="1400" dirty="0"/>
          </a:p>
          <a:p>
            <a:pPr lvl="1"/>
            <a:r>
              <a:rPr lang="ko-KR" altLang="en-US" sz="1400" dirty="0"/>
              <a:t>한 대의 가상 컴퓨터로 변한다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sz="1600" dirty="0"/>
              <a:t>따라서 </a:t>
            </a:r>
            <a:r>
              <a:rPr lang="ko-KR" altLang="en-US" sz="1600" b="1" u="sng" dirty="0">
                <a:solidFill>
                  <a:srgbClr val="0070C0"/>
                </a:solidFill>
              </a:rPr>
              <a:t>누구나 쉽게</a:t>
            </a:r>
            <a:endParaRPr lang="en-US" altLang="ko-KR" sz="1600" b="1" u="sng" dirty="0">
              <a:solidFill>
                <a:srgbClr val="0070C0"/>
              </a:solidFill>
            </a:endParaRPr>
          </a:p>
          <a:p>
            <a:r>
              <a:rPr lang="ko-KR" altLang="en-US" sz="1600" dirty="0"/>
              <a:t>네트워크 연동 시스템을 만들 수 있다</a:t>
            </a:r>
          </a:p>
          <a:p>
            <a:endParaRPr lang="en-US" altLang="ko-KR" sz="1600" dirty="0"/>
          </a:p>
        </p:txBody>
      </p:sp>
      <p:pic>
        <p:nvPicPr>
          <p:cNvPr id="5" name="Picture 4" descr="사람, 아이, 앉아있는, 소년이(가) 표시된 사진&#10;&#10;자동 생성된 설명">
            <a:extLst>
              <a:ext uri="{FF2B5EF4-FFF2-40B4-BE49-F238E27FC236}">
                <a16:creationId xmlns:a16="http://schemas.microsoft.com/office/drawing/2014/main" id="{661A58EA-F7A6-4615-B182-636379B4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805" r="33282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3094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1A58EA-F7A6-4615-B182-636379B4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562839" y="232909"/>
            <a:ext cx="4695998" cy="3129858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819D8CD-CC48-455D-81B6-6B0E933E7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612"/>
          <a:stretch/>
        </p:blipFill>
        <p:spPr>
          <a:xfrm>
            <a:off x="4567428" y="2487168"/>
            <a:ext cx="469773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C56B3C-0F8C-40C6-9B7B-3A05CBF5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7" y="798445"/>
            <a:ext cx="3837933" cy="1311664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solidFill>
                  <a:srgbClr val="000000"/>
                </a:solidFill>
              </a:rPr>
              <a:t>1. Easy Development</a:t>
            </a:r>
            <a:endParaRPr lang="ko-KR" altLang="en-US" sz="3000" dirty="0">
              <a:solidFill>
                <a:srgbClr val="00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B3BDC-1708-47A3-9374-0E5FD5AD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747" y="2272143"/>
            <a:ext cx="3602728" cy="3788830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rgbClr val="000000"/>
                </a:solidFill>
              </a:rPr>
              <a:t>쓸데없는 것은 모두 잊어버리고</a:t>
            </a:r>
            <a:endParaRPr lang="en-US" altLang="ko-KR" sz="1700" dirty="0">
              <a:solidFill>
                <a:srgbClr val="000000"/>
              </a:solidFill>
            </a:endParaRPr>
          </a:p>
          <a:p>
            <a:pPr lvl="1"/>
            <a:r>
              <a:rPr lang="ko-KR" altLang="en-US" sz="1400" dirty="0">
                <a:solidFill>
                  <a:srgbClr val="000000"/>
                </a:solidFill>
              </a:rPr>
              <a:t>네트워크 프로토콜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r>
              <a:rPr lang="ko-KR" altLang="en-US" sz="1400" dirty="0">
                <a:solidFill>
                  <a:srgbClr val="000000"/>
                </a:solidFill>
              </a:rPr>
              <a:t>네트워크 메시지 구조 설계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r>
              <a:rPr lang="ko-KR" altLang="en-US" sz="1400" dirty="0">
                <a:solidFill>
                  <a:srgbClr val="000000"/>
                </a:solidFill>
              </a:rPr>
              <a:t>네트워크 아키텍처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r>
              <a:rPr lang="ko-KR" altLang="en-US" sz="1400" dirty="0">
                <a:solidFill>
                  <a:srgbClr val="000000"/>
                </a:solidFill>
              </a:rPr>
              <a:t>네트워크 소켓 프로그래밍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  <a:p>
            <a:r>
              <a:rPr lang="ko-KR" altLang="en-US" sz="1700" dirty="0">
                <a:solidFill>
                  <a:srgbClr val="000000"/>
                </a:solidFill>
              </a:rPr>
              <a:t>오로지 </a:t>
            </a:r>
            <a:r>
              <a:rPr lang="ko-KR" altLang="en-US" sz="1700" u="sng" dirty="0">
                <a:solidFill>
                  <a:srgbClr val="000000"/>
                </a:solidFill>
              </a:rPr>
              <a:t>핵심</a:t>
            </a:r>
            <a:r>
              <a:rPr lang="ko-KR" altLang="en-US" sz="1700" dirty="0">
                <a:solidFill>
                  <a:srgbClr val="000000"/>
                </a:solidFill>
              </a:rPr>
              <a:t>에만 집중한다</a:t>
            </a:r>
          </a:p>
          <a:p>
            <a:pPr lvl="1"/>
            <a:r>
              <a:rPr lang="ko-KR" altLang="en-US" sz="1400" b="1" dirty="0">
                <a:solidFill>
                  <a:srgbClr val="0070C0"/>
                </a:solidFill>
              </a:rPr>
              <a:t>비즈니스 로직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lvl="1"/>
            <a:r>
              <a:rPr lang="ko-KR" altLang="en-US" sz="1400" dirty="0">
                <a:solidFill>
                  <a:srgbClr val="000000"/>
                </a:solidFill>
              </a:rPr>
              <a:t>무엇을 만들 것인가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27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923683-F4BF-45BB-9956-B0FF30E6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latinLnBrk="0"/>
            <a:r>
              <a:rPr lang="en-US" altLang="ko-KR" sz="6000" b="1" dirty="0"/>
              <a:t>Outline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CCD883-7307-4786-931F-A7186D54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9970" y="4750893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TGrid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Grid Computing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Remote Function Call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EF5F0-E640-47E7-9693-5F3A4177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13" r="28011" b="-1"/>
          <a:stretch/>
        </p:blipFill>
        <p:spPr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329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1714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A5BA59-04D9-42A8-952D-0A146BA3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07" y="4892358"/>
            <a:ext cx="28247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latinLnBrk="0"/>
            <a:r>
              <a:rPr lang="en-US" altLang="ko-KR" sz="2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Easy Development</a:t>
            </a:r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9FC2715F-A24A-45F3-8347-4632CDA2FF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8375" y="800945"/>
            <a:ext cx="7562894" cy="2987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479748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BC5450-D345-4660-AD34-238A0460E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9088" y="4824249"/>
            <a:ext cx="5004852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latinLnBrk="0"/>
            <a:r>
              <a:rPr lang="en-US" altLang="ko-KR" sz="1600" dirty="0">
                <a:solidFill>
                  <a:schemeClr val="bg1"/>
                </a:solidFill>
              </a:rPr>
              <a:t>TGrid &amp; Remote Function Call</a:t>
            </a:r>
          </a:p>
          <a:p>
            <a:pPr indent="-228600" defTabSz="914400" latinLnBrk="0"/>
            <a:r>
              <a:rPr lang="ko-KR" altLang="en-US" sz="1600" dirty="0">
                <a:solidFill>
                  <a:schemeClr val="bg1"/>
                </a:solidFill>
              </a:rPr>
              <a:t>심지어 </a:t>
            </a:r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Refactoring </a:t>
            </a:r>
            <a:r>
              <a:rPr lang="ko-KR" altLang="en-US" sz="1600" dirty="0">
                <a:solidFill>
                  <a:schemeClr val="bg1"/>
                </a:solidFill>
              </a:rPr>
              <a:t>조차도 매우 쉽다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1" indent="-228600" defTabSz="914400" latinLnBrk="0"/>
            <a:r>
              <a:rPr lang="ko-KR" altLang="en-US" sz="1600" dirty="0">
                <a:solidFill>
                  <a:schemeClr val="bg1"/>
                </a:solidFill>
              </a:rPr>
              <a:t>그저 </a:t>
            </a:r>
            <a:r>
              <a:rPr lang="en-US" altLang="ko-KR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SW Refactoring </a:t>
            </a:r>
            <a:r>
              <a:rPr lang="ko-KR" altLang="en-US" sz="1600" dirty="0">
                <a:solidFill>
                  <a:schemeClr val="bg1"/>
                </a:solidFill>
              </a:rPr>
              <a:t>과 동급</a:t>
            </a:r>
          </a:p>
        </p:txBody>
      </p:sp>
    </p:spTree>
    <p:extLst>
      <p:ext uri="{BB962C8B-B14F-4D97-AF65-F5344CB8AC3E}">
        <p14:creationId xmlns:p14="http://schemas.microsoft.com/office/powerpoint/2010/main" val="1316943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E29C7-F775-4EA2-8A8A-1AD17C18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493986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3200" dirty="0"/>
              <a:t>2. Safe Implementation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E6E0A9-1967-4026-8476-ED4895B0A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697" y="2438400"/>
            <a:ext cx="493986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latinLnBrk="0"/>
            <a:r>
              <a:rPr lang="ko-KR" altLang="en-US" sz="1800" dirty="0"/>
              <a:t>본래 네트워크 연동 시스템에서</a:t>
            </a:r>
            <a:endParaRPr lang="en-US" altLang="ko-KR" sz="1800" dirty="0"/>
          </a:p>
          <a:p>
            <a:pPr indent="-228600" defTabSz="914400" latinLnBrk="0"/>
            <a:r>
              <a:rPr lang="ko-KR" altLang="en-US" sz="1800" dirty="0"/>
              <a:t>네트워크 통신 수준의 오류 검출은</a:t>
            </a:r>
            <a:endParaRPr lang="en-US" altLang="ko-KR" sz="1800" dirty="0"/>
          </a:p>
          <a:p>
            <a:pPr indent="-228600" defTabSz="914400" latinLnBrk="0"/>
            <a:endParaRPr lang="en-US" altLang="ko-KR" sz="1800" dirty="0"/>
          </a:p>
          <a:p>
            <a:pPr indent="-228600" defTabSz="914400" latinLnBrk="0"/>
            <a:r>
              <a:rPr lang="ko-KR" altLang="en-US" sz="1800" b="1" dirty="0"/>
              <a:t>컴파일</a:t>
            </a:r>
            <a:r>
              <a:rPr lang="en-US" altLang="ko-KR" sz="1800" dirty="0"/>
              <a:t> </a:t>
            </a:r>
            <a:r>
              <a:rPr lang="ko-KR" altLang="en-US" sz="1800" dirty="0"/>
              <a:t>시점에 이루어지지 않는다</a:t>
            </a:r>
            <a:endParaRPr lang="en-US" altLang="ko-KR" sz="1800" dirty="0"/>
          </a:p>
          <a:p>
            <a:pPr indent="-228600" defTabSz="914400" latinLnBrk="0"/>
            <a:r>
              <a:rPr lang="ko-KR" altLang="en-US" sz="1800" dirty="0"/>
              <a:t>오로지 </a:t>
            </a:r>
            <a:r>
              <a:rPr lang="ko-KR" altLang="en-US" sz="1800" b="1" dirty="0"/>
              <a:t>런타임</a:t>
            </a:r>
            <a:r>
              <a:rPr lang="ko-KR" altLang="en-US" sz="1800" dirty="0"/>
              <a:t>에 그 오류를 인지할 뿐</a:t>
            </a:r>
            <a:endParaRPr lang="en-US" altLang="ko-KR" sz="1800" dirty="0"/>
          </a:p>
          <a:p>
            <a:pPr indent="-228600" defTabSz="914400" latinLnBrk="0"/>
            <a:endParaRPr lang="en-US" altLang="ko-KR" sz="1800" dirty="0"/>
          </a:p>
          <a:p>
            <a:pPr indent="-228600" defTabSz="914400" latinLnBrk="0"/>
            <a:r>
              <a:rPr lang="ko-KR" altLang="en-US" sz="1800" dirty="0"/>
              <a:t>잘못된 타입이나 자료구조의 사용</a:t>
            </a:r>
            <a:endParaRPr lang="en-US" altLang="ko-KR" sz="1800" dirty="0"/>
          </a:p>
          <a:p>
            <a:pPr indent="-228600" defTabSz="914400" latinLnBrk="0"/>
            <a:r>
              <a:rPr lang="ko-KR" altLang="en-US" sz="1800" dirty="0"/>
              <a:t>서비스 가동 전까지는 알 길이 없다</a:t>
            </a:r>
            <a:endParaRPr lang="en-US" altLang="ko-KR" sz="1800" dirty="0"/>
          </a:p>
        </p:txBody>
      </p:sp>
      <p:pic>
        <p:nvPicPr>
          <p:cNvPr id="7" name="내용 개체 틀 6" descr="사람, 실내, 전자기기, 남자이(가) 표시된 사진&#10;&#10;자동 생성된 설명">
            <a:extLst>
              <a:ext uri="{FF2B5EF4-FFF2-40B4-BE49-F238E27FC236}">
                <a16:creationId xmlns:a16="http://schemas.microsoft.com/office/drawing/2014/main" id="{BE2D481D-5E6F-4D55-A660-D64133FE25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215" r="41269"/>
          <a:stretch/>
        </p:blipFill>
        <p:spPr>
          <a:xfrm>
            <a:off x="5667306" y="10"/>
            <a:ext cx="347669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97026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59E20-7D66-4C76-B573-03E761BDE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27026"/>
            <a:ext cx="2468166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2400"/>
              <a:t>2. Safe Implementation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4BBD2C6-0A8D-4D58-92AA-A0613D4EC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67986" y="327026"/>
            <a:ext cx="5614060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latinLnBrk="0"/>
            <a:r>
              <a:rPr lang="en-US" altLang="ko-KR" sz="2000" dirty="0"/>
              <a:t>TGrid &amp; Remote Function Call</a:t>
            </a:r>
          </a:p>
          <a:p>
            <a:pPr lvl="1" indent="-228600" defTabSz="914400" latinLnBrk="0"/>
            <a:r>
              <a:rPr lang="ko-KR" altLang="en-US" sz="1600" dirty="0"/>
              <a:t>여러 대의 컴퓨터를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한 대의 가상 컴퓨터로</a:t>
            </a:r>
            <a:r>
              <a:rPr lang="en-US" altLang="ko-KR" sz="1600" dirty="0"/>
              <a:t> </a:t>
            </a:r>
            <a:r>
              <a:rPr lang="ko-KR" altLang="en-US" sz="1600" dirty="0"/>
              <a:t>바꿔주기에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u="sng" dirty="0">
                <a:solidFill>
                  <a:srgbClr val="0070C0"/>
                </a:solidFill>
              </a:rPr>
              <a:t>컴파일러 활용 가능</a:t>
            </a:r>
            <a:endParaRPr lang="en-US" altLang="ko-KR" sz="1600" u="sng" dirty="0">
              <a:solidFill>
                <a:srgbClr val="0070C0"/>
              </a:solidFill>
            </a:endParaRPr>
          </a:p>
        </p:txBody>
      </p:sp>
      <p:pic>
        <p:nvPicPr>
          <p:cNvPr id="11" name="내용 개체 틀 10" descr="실내, 시계, 건물, 자전거이(가) 표시된 사진&#10;&#10;자동 생성된 설명">
            <a:extLst>
              <a:ext uri="{FF2B5EF4-FFF2-40B4-BE49-F238E27FC236}">
                <a16:creationId xmlns:a16="http://schemas.microsoft.com/office/drawing/2014/main" id="{182FD4A1-6C13-4041-8A2E-8ED8ED2416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20478"/>
          <a:stretch/>
        </p:blipFill>
        <p:spPr>
          <a:xfrm>
            <a:off x="-6876" y="2763151"/>
            <a:ext cx="9150876" cy="4093262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278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59E20-7D66-4C76-B573-03E761BDE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27026"/>
            <a:ext cx="2468166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2400"/>
              <a:t>2. Safe Implementation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4BBD2C6-0A8D-4D58-92AA-A0613D4EC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67986" y="327026"/>
            <a:ext cx="5614060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latinLnBrk="0"/>
            <a:r>
              <a:rPr lang="ko-KR" altLang="en-US" sz="1600" dirty="0"/>
              <a:t>네트워크 수준에서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잘못된 함수나 타입의 사용도</a:t>
            </a:r>
            <a:endParaRPr lang="en-US" altLang="ko-KR" sz="1600" dirty="0"/>
          </a:p>
          <a:p>
            <a:pPr lvl="1" indent="-228600" defTabSz="914400" latinLnBrk="0"/>
            <a:r>
              <a:rPr lang="en-US" altLang="ko-KR" sz="1600" u="sng" dirty="0"/>
              <a:t>TypeScript </a:t>
            </a:r>
            <a:r>
              <a:rPr lang="ko-KR" altLang="en-US" sz="1600" u="sng" dirty="0"/>
              <a:t>컴파일러</a:t>
            </a:r>
            <a:r>
              <a:rPr lang="ko-KR" altLang="en-US" sz="1600" dirty="0"/>
              <a:t>가 다 걸러준다</a:t>
            </a:r>
            <a:endParaRPr lang="en-US" altLang="ko-KR" sz="1600" dirty="0"/>
          </a:p>
          <a:p>
            <a:pPr lvl="1" indent="-228600" defTabSz="914400" latinLnBrk="0"/>
            <a:endParaRPr lang="en-US" altLang="ko-KR" sz="1600" dirty="0"/>
          </a:p>
          <a:p>
            <a:pPr indent="-228600" defTabSz="914400" latinLnBrk="0"/>
            <a:r>
              <a:rPr lang="en-US" altLang="ko-KR" sz="1600" b="1" dirty="0"/>
              <a:t>This is the Safe Implementation</a:t>
            </a:r>
          </a:p>
          <a:p>
            <a:pPr lvl="1" indent="-228600" defTabSz="914400" latinLnBrk="0"/>
            <a:r>
              <a:rPr lang="ko-KR" altLang="en-US" sz="1600" dirty="0">
                <a:solidFill>
                  <a:srgbClr val="0070C0"/>
                </a:solidFill>
              </a:rPr>
              <a:t>오로지 </a:t>
            </a:r>
            <a:r>
              <a:rPr lang="en-US" altLang="ko-KR" sz="1600" dirty="0">
                <a:solidFill>
                  <a:srgbClr val="0070C0"/>
                </a:solidFill>
              </a:rPr>
              <a:t>TGrid </a:t>
            </a:r>
            <a:r>
              <a:rPr lang="ko-KR" altLang="en-US" sz="1600" dirty="0">
                <a:solidFill>
                  <a:srgbClr val="0070C0"/>
                </a:solidFill>
              </a:rPr>
              <a:t>에서만 가능한 개념</a:t>
            </a:r>
          </a:p>
          <a:p>
            <a:pPr indent="-228600" defTabSz="914400" latinLnBrk="0"/>
            <a:endParaRPr lang="en-US" altLang="ko-KR" sz="1600" dirty="0"/>
          </a:p>
        </p:txBody>
      </p:sp>
      <p:pic>
        <p:nvPicPr>
          <p:cNvPr id="11" name="내용 개체 틀 10" descr="실내, 시계, 건물, 자전거이(가) 표시된 사진&#10;&#10;자동 생성된 설명">
            <a:extLst>
              <a:ext uri="{FF2B5EF4-FFF2-40B4-BE49-F238E27FC236}">
                <a16:creationId xmlns:a16="http://schemas.microsoft.com/office/drawing/2014/main" id="{182FD4A1-6C13-4041-8A2E-8ED8ED2416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20478"/>
          <a:stretch/>
        </p:blipFill>
        <p:spPr>
          <a:xfrm>
            <a:off x="-6876" y="2763151"/>
            <a:ext cx="9150876" cy="4093262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6475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82EB49B-843E-472C-B875-28CECBCB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ko-KR"/>
              <a:t>2. Safe</a:t>
            </a:r>
            <a:r>
              <a:rPr lang="ko-KR" altLang="en-US"/>
              <a:t> </a:t>
            </a:r>
            <a:r>
              <a:rPr lang="en-US" altLang="ko-KR"/>
              <a:t>Implementation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6F72A1-1DFE-47E8-8D18-A7AF0EE5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085607"/>
            <a:ext cx="88582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2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56B3C-0F8C-40C6-9B7B-3A05CBF5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r>
              <a:rPr lang="en-US" altLang="ko-KR" dirty="0"/>
              <a:t>3. Blockchain</a:t>
            </a:r>
            <a:endParaRPr lang="ko-KR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B3BDC-1708-47A3-9374-0E5FD5AD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블록체인이 어려운 것은</a:t>
            </a:r>
            <a:endParaRPr lang="en-US" altLang="ko-KR" sz="1800" dirty="0"/>
          </a:p>
          <a:p>
            <a:pPr lvl="1"/>
            <a:r>
              <a:rPr lang="ko-KR" altLang="en-US" sz="1400" dirty="0">
                <a:solidFill>
                  <a:srgbClr val="7030A0"/>
                </a:solidFill>
              </a:rPr>
              <a:t>네트워크 아키텍처 설계</a:t>
            </a:r>
            <a:r>
              <a:rPr lang="ko-KR" altLang="en-US" sz="1400" dirty="0"/>
              <a:t>와</a:t>
            </a:r>
            <a:endParaRPr lang="en-US" altLang="ko-KR" sz="1400" dirty="0"/>
          </a:p>
          <a:p>
            <a:pPr lvl="1"/>
            <a:r>
              <a:rPr lang="ko-KR" altLang="en-US" sz="1400" dirty="0">
                <a:solidFill>
                  <a:srgbClr val="7030A0"/>
                </a:solidFill>
              </a:rPr>
              <a:t>네트워크 프로그래밍</a:t>
            </a:r>
            <a:r>
              <a:rPr lang="ko-KR" altLang="en-US" sz="1400" dirty="0"/>
              <a:t>이 어렵기 때문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sz="1800" dirty="0"/>
              <a:t>수 십만 </a:t>
            </a:r>
            <a:r>
              <a:rPr lang="en-US" altLang="ko-KR" sz="1800" dirty="0"/>
              <a:t>~ </a:t>
            </a:r>
            <a:r>
              <a:rPr lang="ko-KR" altLang="en-US" sz="1800" dirty="0"/>
              <a:t>수 백만 대의 컴퓨터가</a:t>
            </a:r>
            <a:endParaRPr lang="en-US" altLang="ko-KR" sz="1800" dirty="0"/>
          </a:p>
          <a:p>
            <a:pPr lvl="1"/>
            <a:r>
              <a:rPr lang="ko-KR" altLang="en-US" sz="1400" dirty="0"/>
              <a:t>네트워크 통신으로 연동되어</a:t>
            </a:r>
            <a:endParaRPr lang="en-US" altLang="ko-KR" sz="1400" dirty="0"/>
          </a:p>
          <a:p>
            <a:pPr lvl="1"/>
            <a:r>
              <a:rPr lang="ko-KR" altLang="en-US" sz="1400" u="sng" dirty="0"/>
              <a:t>완벽한 분석</a:t>
            </a:r>
            <a:r>
              <a:rPr lang="ko-KR" altLang="en-US" sz="1400" dirty="0"/>
              <a:t>과 </a:t>
            </a:r>
            <a:endParaRPr lang="en-US" altLang="ko-KR" sz="1400" dirty="0"/>
          </a:p>
          <a:p>
            <a:pPr lvl="1"/>
            <a:r>
              <a:rPr lang="ko-KR" altLang="en-US" sz="1400" u="sng" dirty="0"/>
              <a:t>완벽한 설계</a:t>
            </a:r>
            <a:r>
              <a:rPr lang="ko-KR" altLang="en-US" sz="1400" dirty="0"/>
              <a:t>를 요하기 때문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sz="1800" dirty="0"/>
              <a:t>비즈니스 로직은</a:t>
            </a:r>
            <a:endParaRPr lang="en-US" altLang="ko-KR" sz="1800" dirty="0"/>
          </a:p>
          <a:p>
            <a:pPr lvl="1"/>
            <a:r>
              <a:rPr lang="ko-KR" altLang="en-US" sz="1400" dirty="0"/>
              <a:t>그렇게 어렵지 않다</a:t>
            </a:r>
          </a:p>
          <a:p>
            <a:endParaRPr lang="en-US" altLang="ko-K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A58EA-F7A6-4615-B182-636379B4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376" r="29103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7079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56B3C-0F8C-40C6-9B7B-3A05CBF5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4939869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3. Blockchain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B3BDC-1708-47A3-9374-0E5FD5AD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TGrid &amp; Remote Function Call</a:t>
            </a:r>
          </a:p>
          <a:p>
            <a:pPr lvl="1"/>
            <a:r>
              <a:rPr lang="ko-KR" altLang="en-US" sz="1400" dirty="0"/>
              <a:t>블록체인도 쉽게 만들 수 있다</a:t>
            </a:r>
            <a:endParaRPr lang="en-US" altLang="ko-KR" sz="1400" dirty="0"/>
          </a:p>
          <a:p>
            <a:pPr lvl="1"/>
            <a:r>
              <a:rPr lang="ko-KR" altLang="en-US" sz="1400" dirty="0"/>
              <a:t>그저 한 대의 가상 컴퓨터에서 동작하는</a:t>
            </a:r>
            <a:endParaRPr lang="en-US" altLang="ko-KR" sz="1400" dirty="0"/>
          </a:p>
          <a:p>
            <a:pPr lvl="1"/>
            <a:r>
              <a:rPr lang="ko-KR" altLang="en-US" sz="1400" dirty="0"/>
              <a:t>그런 프로그램을 만들면 될 뿐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r>
              <a:rPr lang="ko-KR" altLang="en-US" sz="1800" dirty="0"/>
              <a:t>따라서 블록체인을 개발할 때에도</a:t>
            </a:r>
            <a:endParaRPr lang="en-US" altLang="ko-KR" sz="1800" dirty="0"/>
          </a:p>
          <a:p>
            <a:pPr lvl="1"/>
            <a:r>
              <a:rPr lang="en-US" altLang="ko-KR" sz="1400" dirty="0"/>
              <a:t>TGrid </a:t>
            </a:r>
            <a:r>
              <a:rPr lang="ko-KR" altLang="en-US" sz="1400" dirty="0"/>
              <a:t>와 </a:t>
            </a:r>
            <a:r>
              <a:rPr lang="en-US" altLang="ko-KR" sz="1400" dirty="0"/>
              <a:t>Remote Function Call </a:t>
            </a:r>
            <a:r>
              <a:rPr lang="ko-KR" altLang="en-US" sz="1400" dirty="0"/>
              <a:t>을 이용</a:t>
            </a:r>
            <a:endParaRPr lang="en-US" altLang="ko-KR" sz="1400" dirty="0"/>
          </a:p>
          <a:p>
            <a:pPr lvl="1"/>
            <a:r>
              <a:rPr lang="ko-KR" altLang="en-US" sz="1400" dirty="0"/>
              <a:t>오로지 핵심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비즈니스 로직</a:t>
            </a:r>
            <a:r>
              <a:rPr lang="en-US" altLang="ko-KR" sz="1400" dirty="0"/>
              <a:t>, </a:t>
            </a:r>
            <a:r>
              <a:rPr lang="ko-KR" altLang="en-US" sz="1400" dirty="0"/>
              <a:t>에만 집중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r>
              <a:rPr lang="en-US" altLang="ko-KR" sz="1800" dirty="0"/>
              <a:t>Easy Development</a:t>
            </a:r>
          </a:p>
          <a:p>
            <a:r>
              <a:rPr lang="en-US" altLang="ko-KR" sz="1800" dirty="0"/>
              <a:t>Safe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A58EA-F7A6-4615-B182-636379B4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925" r="44644" b="-2"/>
          <a:stretch/>
        </p:blipFill>
        <p:spPr>
          <a:xfrm>
            <a:off x="5667306" y="10"/>
            <a:ext cx="347669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33264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65B03-FBEB-4C63-82DC-0A4D21F2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384527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4400"/>
              <a:t>3. Blockchain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8B4C4CF6-DE67-4452-A5FB-263401B2A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697" y="2438400"/>
            <a:ext cx="3845272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latinLnBrk="0"/>
            <a:r>
              <a:rPr lang="ko-KR" altLang="en-US" sz="1600" dirty="0"/>
              <a:t>여태까지의 블록체인은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400" dirty="0"/>
              <a:t>초기 단계</a:t>
            </a:r>
            <a:endParaRPr lang="en-US" altLang="ko-KR" sz="1400" dirty="0"/>
          </a:p>
          <a:p>
            <a:pPr lvl="1" indent="-228600" defTabSz="914400" latinLnBrk="0"/>
            <a:r>
              <a:rPr lang="ko-KR" altLang="en-US" sz="1400" dirty="0">
                <a:solidFill>
                  <a:srgbClr val="7030A0"/>
                </a:solidFill>
              </a:rPr>
              <a:t>코인</a:t>
            </a:r>
            <a:r>
              <a:rPr lang="ko-KR" altLang="en-US" sz="1400" dirty="0"/>
              <a:t> 가지고 장난치던</a:t>
            </a:r>
            <a:endParaRPr lang="en-US" altLang="ko-KR" sz="1400" dirty="0"/>
          </a:p>
          <a:p>
            <a:pPr lvl="1" indent="-228600" defTabSz="914400" latinLnBrk="0"/>
            <a:r>
              <a:rPr lang="ko-KR" altLang="en-US" sz="1400" dirty="0">
                <a:solidFill>
                  <a:srgbClr val="7030A0"/>
                </a:solidFill>
              </a:rPr>
              <a:t>투기</a:t>
            </a:r>
            <a:r>
              <a:rPr lang="ko-KR" altLang="en-US" sz="1400" dirty="0"/>
              <a:t>의 시대</a:t>
            </a:r>
            <a:endParaRPr lang="en-US" altLang="ko-KR" sz="1400" dirty="0"/>
          </a:p>
          <a:p>
            <a:pPr lvl="1" indent="-228600" defTabSz="914400" latinLnBrk="0"/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앞으로의 블록체인은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400" dirty="0"/>
              <a:t>블록체인의 핵심 요소를 응용</a:t>
            </a:r>
            <a:endParaRPr lang="en-US" altLang="ko-KR" sz="1400" dirty="0"/>
          </a:p>
          <a:p>
            <a:pPr lvl="1" indent="-228600" defTabSz="914400" latinLnBrk="0"/>
            <a:r>
              <a:rPr lang="ko-KR" altLang="en-US" sz="1400" dirty="0">
                <a:solidFill>
                  <a:srgbClr val="0070C0"/>
                </a:solidFill>
              </a:rPr>
              <a:t>고유 서비스</a:t>
            </a:r>
            <a:r>
              <a:rPr lang="ko-KR" altLang="en-US" sz="1400" dirty="0"/>
              <a:t>를 만들어 나가는</a:t>
            </a:r>
            <a:endParaRPr lang="en-US" altLang="ko-KR" sz="1400" dirty="0"/>
          </a:p>
          <a:p>
            <a:pPr lvl="1" indent="-228600" defTabSz="914400" latinLnBrk="0"/>
            <a:r>
              <a:rPr lang="ko-KR" altLang="en-US" sz="1400" dirty="0">
                <a:solidFill>
                  <a:srgbClr val="0070C0"/>
                </a:solidFill>
              </a:rPr>
              <a:t>성숙</a:t>
            </a:r>
            <a:r>
              <a:rPr lang="ko-KR" altLang="en-US" sz="1400" dirty="0"/>
              <a:t>의 시기</a:t>
            </a:r>
            <a:endParaRPr lang="en-US" altLang="ko-KR" sz="1400" dirty="0"/>
          </a:p>
          <a:p>
            <a:pPr lvl="1" indent="-228600" defTabSz="914400" latinLnBrk="0"/>
            <a:endParaRPr lang="en-US" altLang="ko-KR" sz="1600" dirty="0"/>
          </a:p>
          <a:p>
            <a:pPr indent="-228600" defTabSz="914400" latinLnBrk="0"/>
            <a:r>
              <a:rPr lang="en-US" altLang="ko-KR" sz="1600" b="1" dirty="0"/>
              <a:t>TGrid</a:t>
            </a:r>
            <a:r>
              <a:rPr lang="en-US" altLang="ko-KR" sz="1600" dirty="0"/>
              <a:t> is the best solution</a:t>
            </a:r>
          </a:p>
          <a:p>
            <a:pPr lvl="1" indent="-228600" defTabSz="914400" latinLnBrk="0"/>
            <a:r>
              <a:rPr lang="ko-KR" altLang="en-US" sz="1400" dirty="0"/>
              <a:t>단순 </a:t>
            </a:r>
            <a:r>
              <a:rPr lang="en-US" altLang="ko-KR" sz="1400" dirty="0"/>
              <a:t>fork </a:t>
            </a:r>
            <a:r>
              <a:rPr lang="ko-KR" altLang="en-US" sz="1400" dirty="0"/>
              <a:t>가 아닌</a:t>
            </a:r>
            <a:endParaRPr lang="en-US" altLang="ko-KR" sz="1400" dirty="0"/>
          </a:p>
          <a:p>
            <a:pPr lvl="1" indent="-228600" defTabSz="914400" latinLnBrk="0"/>
            <a:r>
              <a:rPr lang="ko-KR" altLang="en-US" sz="1400" dirty="0"/>
              <a:t>새로운 시스템을 만들고자 할 때</a:t>
            </a:r>
            <a:endParaRPr lang="en-US" altLang="ko-KR" sz="1400" dirty="0"/>
          </a:p>
        </p:txBody>
      </p:sp>
      <p:pic>
        <p:nvPicPr>
          <p:cNvPr id="15" name="내용 개체 틀 9" descr="사람, 남자, 쥐고있는, 테이블이(가) 표시된 사진&#10;&#10;자동 생성된 설명">
            <a:extLst>
              <a:ext uri="{FF2B5EF4-FFF2-40B4-BE49-F238E27FC236}">
                <a16:creationId xmlns:a16="http://schemas.microsoft.com/office/drawing/2014/main" id="{CC7751C7-1AB7-4975-82B9-2E882D4E79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967" r="31493" b="-1"/>
          <a:stretch/>
        </p:blipFill>
        <p:spPr>
          <a:xfrm>
            <a:off x="4567959" y="10"/>
            <a:ext cx="457604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12510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1F4E4-08E9-4D6F-91B5-63F69F39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60" y="327025"/>
            <a:ext cx="3875483" cy="1946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latinLnBrk="0"/>
            <a:r>
              <a:rPr lang="en-US" altLang="ko-KR" sz="3100"/>
              <a:t>3. Blockchain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A25A103-DE33-4D14-BDF2-C94287C82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760" y="2614613"/>
            <a:ext cx="3875483" cy="35909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latinLnBrk="0"/>
            <a:r>
              <a:rPr lang="ko-KR" altLang="en-US" sz="2000" dirty="0"/>
              <a:t>앞서 시연했던 </a:t>
            </a:r>
            <a:r>
              <a:rPr lang="en-US" altLang="ko-KR" sz="2000" dirty="0"/>
              <a:t>Grid Market</a:t>
            </a:r>
          </a:p>
          <a:p>
            <a:pPr lvl="1" indent="-228600" defTabSz="914400" latinLnBrk="0"/>
            <a:r>
              <a:rPr lang="ko-KR" altLang="en-US" sz="1600" dirty="0"/>
              <a:t>이를 추진 중이던 업체들이 존재</a:t>
            </a:r>
            <a:endParaRPr lang="en-US" altLang="ko-KR" sz="1600" dirty="0"/>
          </a:p>
          <a:p>
            <a:pPr lvl="1" indent="-228600" defTabSz="914400" latinLnBrk="0"/>
            <a:r>
              <a:rPr lang="en-US" altLang="ko-KR" sz="1600" dirty="0"/>
              <a:t>OSS </a:t>
            </a:r>
            <a:r>
              <a:rPr lang="ko-KR" altLang="en-US" sz="1600" dirty="0"/>
              <a:t>참가 중에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이들과 교섭하게 됨</a:t>
            </a:r>
            <a:endParaRPr lang="en-US" altLang="ko-KR" sz="1600" dirty="0"/>
          </a:p>
          <a:p>
            <a:pPr indent="-228600" defTabSz="914400" latinLnBrk="0"/>
            <a:endParaRPr lang="en-US" altLang="ko-KR" sz="1800" dirty="0"/>
          </a:p>
          <a:p>
            <a:pPr indent="-228600" defTabSz="914400" latinLnBrk="0"/>
            <a:r>
              <a:rPr lang="ko-KR" altLang="en-US" sz="2000" dirty="0"/>
              <a:t>다음 옵션 중에서 가늠 중</a:t>
            </a:r>
            <a:endParaRPr lang="en-US" altLang="ko-KR" sz="2000" dirty="0"/>
          </a:p>
          <a:p>
            <a:pPr lvl="1" indent="-228600" defTabSz="914400" latinLnBrk="0"/>
            <a:r>
              <a:rPr lang="ko-KR" altLang="en-US" sz="1600" dirty="0"/>
              <a:t>솔루션 판매 후 기술 지원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입사하여 개발해주고 연봉 </a:t>
            </a:r>
            <a:r>
              <a:rPr lang="en-US" altLang="ko-KR" sz="1600" dirty="0"/>
              <a:t>+ a</a:t>
            </a:r>
          </a:p>
        </p:txBody>
      </p:sp>
      <p:pic>
        <p:nvPicPr>
          <p:cNvPr id="39" name="내용 개체 틀 38" descr="회로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62899AD-21E8-445F-980E-82D655B037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11" r="24784" b="1"/>
          <a:stretch/>
        </p:blipFill>
        <p:spPr>
          <a:xfrm>
            <a:off x="4291152" y="1"/>
            <a:ext cx="4852848" cy="6856412"/>
          </a:xfrm>
          <a:custGeom>
            <a:avLst/>
            <a:gdLst>
              <a:gd name="connsiteX0" fmla="*/ 0 w 6470464"/>
              <a:gd name="connsiteY0" fmla="*/ 0 h 6856412"/>
              <a:gd name="connsiteX1" fmla="*/ 6470464 w 6470464"/>
              <a:gd name="connsiteY1" fmla="*/ 0 h 6856412"/>
              <a:gd name="connsiteX2" fmla="*/ 6470464 w 6470464"/>
              <a:gd name="connsiteY2" fmla="*/ 6856412 h 6856412"/>
              <a:gd name="connsiteX3" fmla="*/ 753 w 6470464"/>
              <a:gd name="connsiteY3" fmla="*/ 6856412 h 6856412"/>
              <a:gd name="connsiteX4" fmla="*/ 83736 w 6470464"/>
              <a:gd name="connsiteY4" fmla="*/ 6682434 h 6856412"/>
              <a:gd name="connsiteX5" fmla="*/ 777103 w 6470464"/>
              <a:gd name="connsiteY5" fmla="*/ 3428997 h 6856412"/>
              <a:gd name="connsiteX6" fmla="*/ 83736 w 6470464"/>
              <a:gd name="connsiteY6" fmla="*/ 175558 h 68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1247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65E3339F-950E-4186-B6B9-DCCFFA04F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8666" r="2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64897BAD-B43B-4F48-B0FA-1AE6C459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965200"/>
            <a:ext cx="76962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latinLnBrk="0"/>
            <a:r>
              <a:rPr lang="en-US" altLang="ko-KR" sz="10000" b="1" u="sng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Q&amp;A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116099-338C-4325-AEF7-9DBE9597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4572002"/>
            <a:ext cx="76962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 latinLnBrk="0">
              <a:spcBef>
                <a:spcPts val="1000"/>
              </a:spcBef>
            </a:pPr>
            <a:r>
              <a:rPr lang="en-US" altLang="ko-KR" sz="2800">
                <a:solidFill>
                  <a:schemeClr val="tx1"/>
                </a:solidFill>
              </a:rPr>
              <a:t>TGrid</a:t>
            </a:r>
          </a:p>
          <a:p>
            <a:pPr defTabSz="914400" latinLnBrk="0">
              <a:spcBef>
                <a:spcPts val="1000"/>
              </a:spcBef>
            </a:pPr>
            <a:r>
              <a:rPr lang="en-US" altLang="ko-KR" sz="2800">
                <a:solidFill>
                  <a:schemeClr val="tx1"/>
                </a:solidFill>
              </a:rPr>
              <a:t>2019-11-09</a:t>
            </a:r>
          </a:p>
        </p:txBody>
      </p:sp>
    </p:spTree>
    <p:extLst>
      <p:ext uri="{BB962C8B-B14F-4D97-AF65-F5344CB8AC3E}">
        <p14:creationId xmlns:p14="http://schemas.microsoft.com/office/powerpoint/2010/main" val="280683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BF227-8443-471A-8F68-EB5F6E53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TGrid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8451C-A0A5-4C94-A559-E7CB26CB3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https://tgrid.com</a:t>
            </a:r>
            <a:endParaRPr lang="en-US" altLang="ko-KR" dirty="0"/>
          </a:p>
          <a:p>
            <a:r>
              <a:rPr lang="en-US" altLang="ko-KR" u="sng" dirty="0"/>
              <a:t>T</a:t>
            </a:r>
            <a:r>
              <a:rPr lang="en-US" altLang="ko-KR" dirty="0"/>
              <a:t>ypeScript </a:t>
            </a:r>
            <a:r>
              <a:rPr lang="en-US" altLang="ko-KR" u="sng" dirty="0"/>
              <a:t>Grid</a:t>
            </a:r>
            <a:r>
              <a:rPr lang="en-US" altLang="ko-KR" dirty="0"/>
              <a:t> Computing Framework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41B35-3987-47D7-AD66-E3049269F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61" y="3187949"/>
            <a:ext cx="5678278" cy="2549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512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D5DE1-322A-40F9-AEFA-0B801FEA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50280" cy="5506358"/>
          </a:xfrm>
        </p:spPr>
        <p:txBody>
          <a:bodyPr>
            <a:normAutofit/>
          </a:bodyPr>
          <a:lstStyle/>
          <a:p>
            <a:r>
              <a:rPr lang="en-US" altLang="ko-KR" sz="3500" dirty="0"/>
              <a:t>1. TGrid</a:t>
            </a:r>
            <a:endParaRPr lang="ko-KR" altLang="en-US" sz="3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8700" y="559407"/>
            <a:ext cx="4945891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B5A4AC26-C078-47BC-A68F-401023FA38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540891"/>
              </p:ext>
            </p:extLst>
          </p:nvPr>
        </p:nvGraphicFramePr>
        <p:xfrm>
          <a:off x="3963924" y="722376"/>
          <a:ext cx="469773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E1B76BEE-8406-4742-82CF-36E911BBDAB7}"/>
              </a:ext>
            </a:extLst>
          </p:cNvPr>
          <p:cNvSpPr txBox="1"/>
          <p:nvPr/>
        </p:nvSpPr>
        <p:spPr>
          <a:xfrm>
            <a:off x="7399201" y="6409020"/>
            <a:ext cx="138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 err="1">
                <a:solidFill>
                  <a:srgbClr val="0070C0"/>
                </a:solidFill>
              </a:rPr>
              <a:t>package.json</a:t>
            </a:r>
            <a:endParaRPr lang="ko-KR" altLang="en-US" sz="16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1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8700" y="559407"/>
            <a:ext cx="4945891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54A7DFD4-E239-45DB-8558-2AB247868D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984724"/>
              </p:ext>
            </p:extLst>
          </p:nvPr>
        </p:nvGraphicFramePr>
        <p:xfrm>
          <a:off x="3963924" y="722376"/>
          <a:ext cx="469773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hlinkClick r:id="rId7"/>
            <a:extLst>
              <a:ext uri="{FF2B5EF4-FFF2-40B4-BE49-F238E27FC236}">
                <a16:creationId xmlns:a16="http://schemas.microsoft.com/office/drawing/2014/main" id="{51E6E1F9-69E2-43FC-849E-7D60448074C4}"/>
              </a:ext>
            </a:extLst>
          </p:cNvPr>
          <p:cNvSpPr txBox="1"/>
          <p:nvPr/>
        </p:nvSpPr>
        <p:spPr>
          <a:xfrm>
            <a:off x="6657855" y="6409020"/>
            <a:ext cx="2126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0070C0"/>
                </a:solidFill>
              </a:rPr>
              <a:t>Demo’s </a:t>
            </a:r>
            <a:r>
              <a:rPr lang="en-US" altLang="ko-KR" sz="1600" u="sng" dirty="0" err="1">
                <a:solidFill>
                  <a:srgbClr val="0070C0"/>
                </a:solidFill>
              </a:rPr>
              <a:t>package.json</a:t>
            </a:r>
            <a:endParaRPr lang="ko-KR" altLang="en-US" sz="1600" u="sng" dirty="0">
              <a:solidFill>
                <a:srgbClr val="0070C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96E294-93B3-45D6-B5BE-5730E363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50280" cy="5506358"/>
          </a:xfrm>
        </p:spPr>
        <p:txBody>
          <a:bodyPr>
            <a:normAutofit/>
          </a:bodyPr>
          <a:lstStyle/>
          <a:p>
            <a:r>
              <a:rPr lang="en-US" altLang="ko-KR" sz="3500" dirty="0"/>
              <a:t>1. TGrid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196069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98964-CAAB-4C96-9518-9D99E0C9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2. Grid Computing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9AFBC-7741-4DF3-AC78-9863E289E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84" r="15495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3DDD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578F3-BEE4-40CE-ACF9-0EC6ACC14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ko-KR" sz="1700" dirty="0"/>
              <a:t>Grid Computing </a:t>
            </a:r>
            <a:r>
              <a:rPr lang="ko-KR" altLang="en-US" sz="1700" dirty="0"/>
              <a:t>이란</a:t>
            </a:r>
            <a:r>
              <a:rPr lang="en-US" altLang="ko-KR" sz="1700" dirty="0"/>
              <a:t>,</a:t>
            </a:r>
          </a:p>
          <a:p>
            <a:r>
              <a:rPr lang="ko-KR" altLang="en-US" sz="1700" dirty="0"/>
              <a:t>여러 대의 컴퓨터를 네트워크로 묶어</a:t>
            </a:r>
            <a:endParaRPr lang="en-US" altLang="ko-KR" sz="1700" dirty="0"/>
          </a:p>
          <a:p>
            <a:r>
              <a:rPr lang="ko-KR" altLang="en-US" sz="1700" dirty="0"/>
              <a:t>한 대의 슈퍼 컴퓨터로 만드는 것</a:t>
            </a:r>
            <a:endParaRPr lang="en-US" altLang="ko-KR" sz="1700" dirty="0"/>
          </a:p>
          <a:p>
            <a:endParaRPr lang="en-US" altLang="ko-KR" sz="1700" dirty="0"/>
          </a:p>
          <a:p>
            <a:r>
              <a:rPr lang="en-US" altLang="ko-KR" sz="1700" dirty="0"/>
              <a:t>Make Computers</a:t>
            </a:r>
          </a:p>
          <a:p>
            <a:r>
              <a:rPr lang="en-US" altLang="ko-KR" sz="1700" dirty="0"/>
              <a:t>A Virtual Computer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94204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2BB03-53EC-4C4B-A608-36E3ED75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2. Grid Computing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EA33E-59E5-4D43-B794-11D761824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5" r="36446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465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7F08C-B2FD-4768-9CEE-A05471A23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ko-KR" sz="1700"/>
              <a:t>Computers be a computer</a:t>
            </a:r>
          </a:p>
          <a:p>
            <a:pPr lvl="1"/>
            <a:r>
              <a:rPr lang="ko-KR" altLang="en-US" sz="1400"/>
              <a:t>단순히 </a:t>
            </a:r>
            <a:r>
              <a:rPr lang="ko-KR" altLang="en-US" sz="1400" dirty="0"/>
              <a:t>네트워크 통신을 이용해</a:t>
            </a:r>
            <a:endParaRPr lang="en-US" altLang="ko-KR" sz="1400" dirty="0"/>
          </a:p>
          <a:p>
            <a:pPr lvl="1"/>
            <a:r>
              <a:rPr lang="ko-KR" altLang="en-US" sz="1400" dirty="0"/>
              <a:t>공통의 작업을 분할하여 처리한다 해서</a:t>
            </a:r>
            <a:endParaRPr lang="en-US" altLang="ko-KR" sz="1400" dirty="0"/>
          </a:p>
          <a:p>
            <a:pPr lvl="1"/>
            <a:r>
              <a:rPr lang="ko-KR" altLang="en-US" sz="1400" dirty="0"/>
              <a:t>그것이 곧 </a:t>
            </a:r>
            <a:r>
              <a:rPr lang="en-US" altLang="ko-KR" sz="1400" dirty="0"/>
              <a:t>Grid Computing </a:t>
            </a:r>
            <a:r>
              <a:rPr lang="ko-KR" altLang="en-US" sz="1400" dirty="0"/>
              <a:t>을 의미하는 것은 아님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en-US" altLang="ko-KR" sz="1700"/>
              <a:t>Similar Business Logic Code</a:t>
            </a:r>
          </a:p>
          <a:p>
            <a:pPr lvl="1"/>
            <a:r>
              <a:rPr lang="ko-KR" altLang="en-US" sz="1400"/>
              <a:t>한 </a:t>
            </a:r>
            <a:r>
              <a:rPr lang="ko-KR" altLang="en-US" sz="1400" dirty="0"/>
              <a:t>대의 컴퓨터로 만드는 프로그램 코드와</a:t>
            </a:r>
            <a:endParaRPr lang="en-US" altLang="ko-KR" sz="1400" dirty="0"/>
          </a:p>
          <a:p>
            <a:pPr lvl="1"/>
            <a:r>
              <a:rPr lang="en-US" altLang="ko-KR" sz="1400" dirty="0"/>
              <a:t>Grid Computing </a:t>
            </a:r>
            <a:r>
              <a:rPr lang="ko-KR" altLang="en-US" sz="1400" dirty="0"/>
              <a:t>으로 만드는 프로그램 코드가</a:t>
            </a:r>
            <a:endParaRPr lang="en-US" altLang="ko-KR" sz="1400" dirty="0"/>
          </a:p>
          <a:p>
            <a:pPr lvl="1"/>
            <a:r>
              <a:rPr lang="ko-KR" altLang="en-US" sz="1400" dirty="0"/>
              <a:t>동일해야 한다 </a:t>
            </a:r>
            <a:r>
              <a:rPr lang="en-US" altLang="ko-KR" sz="1400" dirty="0"/>
              <a:t>(similar)</a:t>
            </a:r>
          </a:p>
          <a:p>
            <a:pPr lvl="1"/>
            <a:endParaRPr lang="en-US" altLang="ko-KR" sz="1700"/>
          </a:p>
          <a:p>
            <a:r>
              <a:rPr lang="ko-KR" altLang="en-US" sz="1700"/>
              <a:t>그것이 바로 진정한 </a:t>
            </a:r>
            <a:r>
              <a:rPr lang="en-US" altLang="ko-KR" sz="1700"/>
              <a:t>Grid Computing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39289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F8267-0B22-478B-8E94-E03C8F4B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altLang="ko-KR" sz="3850" dirty="0"/>
              <a:t>3. Remote Function Call</a:t>
            </a:r>
            <a:endParaRPr lang="ko-KR" altLang="en-US" sz="385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AF3A8-5184-40CE-8570-6BD83E83E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Grid Computing </a:t>
            </a:r>
            <a:r>
              <a:rPr lang="ko-KR" altLang="en-US" dirty="0"/>
              <a:t>을 실현하기 위하여</a:t>
            </a:r>
          </a:p>
          <a:p>
            <a:r>
              <a:rPr lang="en-US" altLang="ko-KR" dirty="0"/>
              <a:t>TGrid </a:t>
            </a:r>
            <a:r>
              <a:rPr lang="ko-KR" altLang="en-US" dirty="0"/>
              <a:t>가 제시하는 솔루션</a:t>
            </a:r>
          </a:p>
          <a:p>
            <a:endParaRPr lang="ko-KR" altLang="en-US" dirty="0"/>
          </a:p>
          <a:p>
            <a:r>
              <a:rPr lang="en-US" altLang="ko-KR" dirty="0"/>
              <a:t>Remote Function Call</a:t>
            </a:r>
          </a:p>
          <a:p>
            <a:pPr lvl="1"/>
            <a:r>
              <a:rPr lang="ko-KR" altLang="en-US" dirty="0"/>
              <a:t>원격 시스템의 객체와 함수를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마치 자신의 것인 것 마냥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직접 호출할 수 있다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6CFFCE1-C11A-4A95-B375-C24DF3CC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2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1_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2_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1760</Words>
  <Application>Microsoft Office PowerPoint</Application>
  <PresentationFormat>화면 슬라이드 쇼(4:3)</PresentationFormat>
  <Paragraphs>382</Paragraphs>
  <Slides>39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맑은 고딕</vt:lpstr>
      <vt:lpstr>Arial</vt:lpstr>
      <vt:lpstr>Calibri</vt:lpstr>
      <vt:lpstr>Consolas</vt:lpstr>
      <vt:lpstr>Gill Sans MT</vt:lpstr>
      <vt:lpstr>Tw Cen MT</vt:lpstr>
      <vt:lpstr>Office 테마</vt:lpstr>
      <vt:lpstr>갤러리</vt:lpstr>
      <vt:lpstr>1_갤러리</vt:lpstr>
      <vt:lpstr>2_갤러리</vt:lpstr>
      <vt:lpstr>TGrid</vt:lpstr>
      <vt:lpstr>Index</vt:lpstr>
      <vt:lpstr>Outline</vt:lpstr>
      <vt:lpstr>1. TGrid</vt:lpstr>
      <vt:lpstr>1. TGrid</vt:lpstr>
      <vt:lpstr>1. TGrid</vt:lpstr>
      <vt:lpstr>2. Grid Computing</vt:lpstr>
      <vt:lpstr>2. Grid Computing</vt:lpstr>
      <vt:lpstr>3. Remote Function Call</vt:lpstr>
      <vt:lpstr>3. Remote Function Call</vt:lpstr>
      <vt:lpstr>PowerPoint 프레젠테이션</vt:lpstr>
      <vt:lpstr>PowerPoint 프레젠테이션</vt:lpstr>
      <vt:lpstr>3. Remote Function Call</vt:lpstr>
      <vt:lpstr>PowerPoint 프레젠테이션</vt:lpstr>
      <vt:lpstr>PowerPoint 프레젠테이션</vt:lpstr>
      <vt:lpstr>3. Remote Function Call</vt:lpstr>
      <vt:lpstr>Tutorial</vt:lpstr>
      <vt:lpstr>1. Guidebook</vt:lpstr>
      <vt:lpstr>1. Guidebook</vt:lpstr>
      <vt:lpstr>2. Learn from Examples</vt:lpstr>
      <vt:lpstr>2. Learn from Examples</vt:lpstr>
      <vt:lpstr>2. Learn from Examples</vt:lpstr>
      <vt:lpstr>2. Learn from Examples</vt:lpstr>
      <vt:lpstr>3. Demo Projects</vt:lpstr>
      <vt:lpstr>3. Demo Projects</vt:lpstr>
      <vt:lpstr>3. Demo Projects</vt:lpstr>
      <vt:lpstr>Benefits</vt:lpstr>
      <vt:lpstr>1. Easy Development</vt:lpstr>
      <vt:lpstr>1. Easy Development</vt:lpstr>
      <vt:lpstr>1. Easy Development</vt:lpstr>
      <vt:lpstr>2. Safe Implementation</vt:lpstr>
      <vt:lpstr>2. Safe Implementation</vt:lpstr>
      <vt:lpstr>2. Safe Implementation</vt:lpstr>
      <vt:lpstr>2. Safe Implementation</vt:lpstr>
      <vt:lpstr>3. Blockchain</vt:lpstr>
      <vt:lpstr>3. Blockchain</vt:lpstr>
      <vt:lpstr>3. Blockchain</vt:lpstr>
      <vt:lpstr>3. Blockchain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TGrid</dc:title>
  <dc:creator>Nam Jeongho</dc:creator>
  <cp:lastModifiedBy>Nam Jeongho</cp:lastModifiedBy>
  <cp:revision>1</cp:revision>
  <dcterms:created xsi:type="dcterms:W3CDTF">2019-11-08T05:28:50Z</dcterms:created>
  <dcterms:modified xsi:type="dcterms:W3CDTF">2019-11-08T05:31:06Z</dcterms:modified>
</cp:coreProperties>
</file>